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13"/>
  </p:notesMasterIdLst>
  <p:handoutMasterIdLst>
    <p:handoutMasterId r:id="rId14"/>
  </p:handoutMasterIdLst>
  <p:sldIdLst>
    <p:sldId id="265" r:id="rId6"/>
    <p:sldId id="266" r:id="rId7"/>
    <p:sldId id="268" r:id="rId8"/>
    <p:sldId id="269" r:id="rId9"/>
    <p:sldId id="270" r:id="rId10"/>
    <p:sldId id="267" r:id="rId11"/>
    <p:sldId id="263" r:id="rId1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7ADAB-C6CC-4980-BD73-38F73C2FF438}" v="7" dt="2025-04-28T19:56:15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87226" autoAdjust="0"/>
  </p:normalViewPr>
  <p:slideViewPr>
    <p:cSldViewPr snapToGrid="0" snapToObjects="1">
      <p:cViewPr varScale="1">
        <p:scale>
          <a:sx n="96" d="100"/>
          <a:sy n="96" d="100"/>
        </p:scale>
        <p:origin x="62" y="168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ios,Alex" userId="76a4ab84-1a45-48a1-abcc-d99622347daa" providerId="ADAL" clId="{5B27DDD7-41F0-4639-B6F5-309AF0991AB0}"/>
    <pc:docChg chg="undo redo custSel addSld delSld modSld">
      <pc:chgData name="Kyrios,Alex" userId="76a4ab84-1a45-48a1-abcc-d99622347daa" providerId="ADAL" clId="{5B27DDD7-41F0-4639-B6F5-309AF0991AB0}" dt="2025-04-26T20:34:20.174" v="7722" actId="20577"/>
      <pc:docMkLst>
        <pc:docMk/>
      </pc:docMkLst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2043393313" sldId="258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2163877188" sldId="260"/>
        </pc:sldMkLst>
      </pc:sldChg>
      <pc:sldChg chg="modSp mod modNotesTx">
        <pc:chgData name="Kyrios,Alex" userId="76a4ab84-1a45-48a1-abcc-d99622347daa" providerId="ADAL" clId="{5B27DDD7-41F0-4639-B6F5-309AF0991AB0}" dt="2025-04-25T17:28:26.721" v="139" actId="20577"/>
        <pc:sldMkLst>
          <pc:docMk/>
          <pc:sldMk cId="686087128" sldId="265"/>
        </pc:sldMkLst>
        <pc:spChg chg="mod">
          <ac:chgData name="Kyrios,Alex" userId="76a4ab84-1a45-48a1-abcc-d99622347daa" providerId="ADAL" clId="{5B27DDD7-41F0-4639-B6F5-309AF0991AB0}" dt="2025-04-25T15:58:54.258" v="6" actId="20577"/>
          <ac:spMkLst>
            <pc:docMk/>
            <pc:sldMk cId="686087128" sldId="265"/>
            <ac:spMk id="2" creationId="{3FE0C01F-77D8-F6A6-449F-6E9761897C86}"/>
          </ac:spMkLst>
        </pc:spChg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1574339544" sldId="266"/>
        </pc:sldMkLst>
      </pc:sldChg>
      <pc:sldChg chg="addSp delSp modSp new mod modClrScheme chgLayout modNotesTx">
        <pc:chgData name="Kyrios,Alex" userId="76a4ab84-1a45-48a1-abcc-d99622347daa" providerId="ADAL" clId="{5B27DDD7-41F0-4639-B6F5-309AF0991AB0}" dt="2025-04-26T19:50:41.797" v="654" actId="20577"/>
        <pc:sldMkLst>
          <pc:docMk/>
          <pc:sldMk cId="3462415151" sldId="266"/>
        </pc:sldMkLst>
        <pc:spChg chg="add mod ord">
          <ac:chgData name="Kyrios,Alex" userId="76a4ab84-1a45-48a1-abcc-d99622347daa" providerId="ADAL" clId="{5B27DDD7-41F0-4639-B6F5-309AF0991AB0}" dt="2025-04-25T17:39:56.697" v="436" actId="20577"/>
          <ac:spMkLst>
            <pc:docMk/>
            <pc:sldMk cId="3462415151" sldId="266"/>
            <ac:spMk id="6" creationId="{E36F092D-E883-D7E3-A82E-A6D4BA28BD2D}"/>
          </ac:spMkLst>
        </pc:spChg>
        <pc:spChg chg="add mod ord">
          <ac:chgData name="Kyrios,Alex" userId="76a4ab84-1a45-48a1-abcc-d99622347daa" providerId="ADAL" clId="{5B27DDD7-41F0-4639-B6F5-309AF0991AB0}" dt="2025-04-25T15:59:10.198" v="9" actId="700"/>
          <ac:spMkLst>
            <pc:docMk/>
            <pc:sldMk cId="3462415151" sldId="266"/>
            <ac:spMk id="7" creationId="{F483D4E7-AB87-7654-AFFF-FDE83B7AEAA9}"/>
          </ac:spMkLst>
        </pc:spChg>
        <pc:spChg chg="add mod ord">
          <ac:chgData name="Kyrios,Alex" userId="76a4ab84-1a45-48a1-abcc-d99622347daa" providerId="ADAL" clId="{5B27DDD7-41F0-4639-B6F5-309AF0991AB0}" dt="2025-04-25T15:59:10.198" v="9" actId="700"/>
          <ac:spMkLst>
            <pc:docMk/>
            <pc:sldMk cId="3462415151" sldId="266"/>
            <ac:spMk id="8" creationId="{933888AA-4000-537E-243B-B92479AB2506}"/>
          </ac:spMkLst>
        </pc:spChg>
      </pc:sldChg>
      <pc:sldChg chg="addSp delSp modSp new mod modClrScheme chgLayout modNotesTx">
        <pc:chgData name="Kyrios,Alex" userId="76a4ab84-1a45-48a1-abcc-d99622347daa" providerId="ADAL" clId="{5B27DDD7-41F0-4639-B6F5-309AF0991AB0}" dt="2025-04-26T20:07:52.275" v="2962" actId="20577"/>
        <pc:sldMkLst>
          <pc:docMk/>
          <pc:sldMk cId="1209822614" sldId="267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4254967511" sldId="267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3019673857" sldId="268"/>
        </pc:sldMkLst>
      </pc:sldChg>
      <pc:sldChg chg="addSp modSp new mod modNotesTx">
        <pc:chgData name="Kyrios,Alex" userId="76a4ab84-1a45-48a1-abcc-d99622347daa" providerId="ADAL" clId="{5B27DDD7-41F0-4639-B6F5-309AF0991AB0}" dt="2025-04-26T20:07:38.447" v="2960" actId="20577"/>
        <pc:sldMkLst>
          <pc:docMk/>
          <pc:sldMk cId="3882152292" sldId="268"/>
        </pc:sldMkLst>
      </pc:sldChg>
      <pc:sldChg chg="modSp new mod modNotesTx">
        <pc:chgData name="Kyrios,Alex" userId="76a4ab84-1a45-48a1-abcc-d99622347daa" providerId="ADAL" clId="{5B27DDD7-41F0-4639-B6F5-309AF0991AB0}" dt="2025-04-26T20:16:42.170" v="4206" actId="20577"/>
        <pc:sldMkLst>
          <pc:docMk/>
          <pc:sldMk cId="14285127" sldId="269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3988323558" sldId="269"/>
        </pc:sldMkLst>
      </pc:sldChg>
      <pc:sldChg chg="addSp delSp modSp new mod modClrScheme chgLayout modNotesTx">
        <pc:chgData name="Kyrios,Alex" userId="76a4ab84-1a45-48a1-abcc-d99622347daa" providerId="ADAL" clId="{5B27DDD7-41F0-4639-B6F5-309AF0991AB0}" dt="2025-04-26T20:17:57.277" v="4414" actId="20577"/>
        <pc:sldMkLst>
          <pc:docMk/>
          <pc:sldMk cId="362557865" sldId="270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919745386" sldId="270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1281968000" sldId="271"/>
        </pc:sldMkLst>
      </pc:sldChg>
      <pc:sldChg chg="addSp delSp modSp new mod modClrScheme chgLayout modNotesTx">
        <pc:chgData name="Kyrios,Alex" userId="76a4ab84-1a45-48a1-abcc-d99622347daa" providerId="ADAL" clId="{5B27DDD7-41F0-4639-B6F5-309AF0991AB0}" dt="2025-04-26T20:24:06.321" v="5589" actId="20577"/>
        <pc:sldMkLst>
          <pc:docMk/>
          <pc:sldMk cId="1845886643" sldId="271"/>
        </pc:sldMkLst>
      </pc:sldChg>
      <pc:sldChg chg="modSp new mod modNotesTx">
        <pc:chgData name="Kyrios,Alex" userId="76a4ab84-1a45-48a1-abcc-d99622347daa" providerId="ADAL" clId="{5B27DDD7-41F0-4639-B6F5-309AF0991AB0}" dt="2025-04-26T20:29:34.796" v="6933" actId="20577"/>
        <pc:sldMkLst>
          <pc:docMk/>
          <pc:sldMk cId="2235080356" sldId="272"/>
        </pc:sldMkLst>
      </pc:sldChg>
      <pc:sldChg chg="del">
        <pc:chgData name="Kyrios,Alex" userId="76a4ab84-1a45-48a1-abcc-d99622347daa" providerId="ADAL" clId="{5B27DDD7-41F0-4639-B6F5-309AF0991AB0}" dt="2025-04-25T15:59:02.254" v="7" actId="47"/>
        <pc:sldMkLst>
          <pc:docMk/>
          <pc:sldMk cId="3160540191" sldId="272"/>
        </pc:sldMkLst>
      </pc:sldChg>
      <pc:sldChg chg="modSp new mod modNotesTx">
        <pc:chgData name="Kyrios,Alex" userId="76a4ab84-1a45-48a1-abcc-d99622347daa" providerId="ADAL" clId="{5B27DDD7-41F0-4639-B6F5-309AF0991AB0}" dt="2025-04-26T20:34:20.174" v="7722" actId="20577"/>
        <pc:sldMkLst>
          <pc:docMk/>
          <pc:sldMk cId="1157065358" sldId="273"/>
        </pc:sldMkLst>
      </pc:sldChg>
    </pc:docChg>
  </pc:docChgLst>
  <pc:docChgLst>
    <pc:chgData name="Kyrios,Alex" userId="76a4ab84-1a45-48a1-abcc-d99622347daa" providerId="ADAL" clId="{1AE6E91B-1154-4078-BB92-4E87ED2190F2}"/>
    <pc:docChg chg="modSld">
      <pc:chgData name="Kyrios,Alex" userId="76a4ab84-1a45-48a1-abcc-d99622347daa" providerId="ADAL" clId="{1AE6E91B-1154-4078-BB92-4E87ED2190F2}" dt="2025-04-28T20:08:02.843" v="4" actId="20577"/>
      <pc:docMkLst>
        <pc:docMk/>
      </pc:docMkLst>
      <pc:sldChg chg="modNotesTx">
        <pc:chgData name="Kyrios,Alex" userId="76a4ab84-1a45-48a1-abcc-d99622347daa" providerId="ADAL" clId="{1AE6E91B-1154-4078-BB92-4E87ED2190F2}" dt="2025-04-28T20:07:54.406" v="0" actId="20577"/>
        <pc:sldMkLst>
          <pc:docMk/>
          <pc:sldMk cId="3462415151" sldId="266"/>
        </pc:sldMkLst>
      </pc:sldChg>
      <pc:sldChg chg="modNotesTx">
        <pc:chgData name="Kyrios,Alex" userId="76a4ab84-1a45-48a1-abcc-d99622347daa" providerId="ADAL" clId="{1AE6E91B-1154-4078-BB92-4E87ED2190F2}" dt="2025-04-28T20:08:02.843" v="4" actId="20577"/>
        <pc:sldMkLst>
          <pc:docMk/>
          <pc:sldMk cId="1788114932" sldId="267"/>
        </pc:sldMkLst>
      </pc:sldChg>
      <pc:sldChg chg="modNotesTx">
        <pc:chgData name="Kyrios,Alex" userId="76a4ab84-1a45-48a1-abcc-d99622347daa" providerId="ADAL" clId="{1AE6E91B-1154-4078-BB92-4E87ED2190F2}" dt="2025-04-28T20:07:57.272" v="1" actId="20577"/>
        <pc:sldMkLst>
          <pc:docMk/>
          <pc:sldMk cId="1123087513" sldId="268"/>
        </pc:sldMkLst>
      </pc:sldChg>
      <pc:sldChg chg="modNotesTx">
        <pc:chgData name="Kyrios,Alex" userId="76a4ab84-1a45-48a1-abcc-d99622347daa" providerId="ADAL" clId="{1AE6E91B-1154-4078-BB92-4E87ED2190F2}" dt="2025-04-28T20:07:58.846" v="2" actId="20577"/>
        <pc:sldMkLst>
          <pc:docMk/>
          <pc:sldMk cId="3151868863" sldId="269"/>
        </pc:sldMkLst>
      </pc:sldChg>
      <pc:sldChg chg="modNotesTx">
        <pc:chgData name="Kyrios,Alex" userId="76a4ab84-1a45-48a1-abcc-d99622347daa" providerId="ADAL" clId="{1AE6E91B-1154-4078-BB92-4E87ED2190F2}" dt="2025-04-28T20:08:01.145" v="3" actId="20577"/>
        <pc:sldMkLst>
          <pc:docMk/>
          <pc:sldMk cId="2796069098" sldId="270"/>
        </pc:sldMkLst>
      </pc:sldChg>
    </pc:docChg>
  </pc:docChgLst>
  <pc:docChgLst>
    <pc:chgData name="Kyrios,Alex" userId="76a4ab84-1a45-48a1-abcc-d99622347daa" providerId="ADAL" clId="{58D928BF-5CF3-4FB3-8526-8ACB9ADE3A1C}"/>
    <pc:docChg chg="custSel addSld delSld modSld delMainMaster">
      <pc:chgData name="Kyrios,Alex" userId="76a4ab84-1a45-48a1-abcc-d99622347daa" providerId="ADAL" clId="{58D928BF-5CF3-4FB3-8526-8ACB9ADE3A1C}" dt="2025-04-25T15:57:59.709" v="11586" actId="20577"/>
      <pc:docMkLst>
        <pc:docMk/>
      </pc:docMkLst>
      <pc:sldChg chg="del">
        <pc:chgData name="Kyrios,Alex" userId="76a4ab84-1a45-48a1-abcc-d99622347daa" providerId="ADAL" clId="{58D928BF-5CF3-4FB3-8526-8ACB9ADE3A1C}" dt="2025-04-25T13:27:27.056" v="125" actId="47"/>
        <pc:sldMkLst>
          <pc:docMk/>
          <pc:sldMk cId="832684615" sldId="257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8:44.663" v="210" actId="20577"/>
        <pc:sldMkLst>
          <pc:docMk/>
          <pc:sldMk cId="2043393313" sldId="258"/>
        </pc:sldMkLst>
      </pc:sldChg>
      <pc:sldChg chg="addSp delSp modSp del mod modClrScheme chgLayout">
        <pc:chgData name="Kyrios,Alex" userId="76a4ab84-1a45-48a1-abcc-d99622347daa" providerId="ADAL" clId="{58D928BF-5CF3-4FB3-8526-8ACB9ADE3A1C}" dt="2025-04-25T13:33:31.915" v="310" actId="2696"/>
        <pc:sldMkLst>
          <pc:docMk/>
          <pc:sldMk cId="1921694498" sldId="259"/>
        </pc:sldMkLst>
      </pc:sldChg>
      <pc:sldChg chg="addSp modSp mod modClrScheme chgLayout modNotesTx">
        <pc:chgData name="Kyrios,Alex" userId="76a4ab84-1a45-48a1-abcc-d99622347daa" providerId="ADAL" clId="{58D928BF-5CF3-4FB3-8526-8ACB9ADE3A1C}" dt="2025-04-25T14:54:26.490" v="4579" actId="20577"/>
        <pc:sldMkLst>
          <pc:docMk/>
          <pc:sldMk cId="2163877188" sldId="260"/>
        </pc:sldMkLst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3922731006" sldId="261"/>
        </pc:sldMkLst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3485026543" sldId="262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8:04.957" v="185" actId="20577"/>
        <pc:sldMkLst>
          <pc:docMk/>
          <pc:sldMk cId="644125646" sldId="263"/>
        </pc:sldMkLst>
        <pc:spChg chg="mod ord">
          <ac:chgData name="Kyrios,Alex" userId="76a4ab84-1a45-48a1-abcc-d99622347daa" providerId="ADAL" clId="{58D928BF-5CF3-4FB3-8526-8ACB9ADE3A1C}" dt="2025-04-25T13:27:45.877" v="137" actId="700"/>
          <ac:spMkLst>
            <pc:docMk/>
            <pc:sldMk cId="644125646" sldId="263"/>
            <ac:spMk id="2" creationId="{00000000-0000-0000-0000-000000000000}"/>
          </ac:spMkLst>
        </pc:spChg>
        <pc:spChg chg="add mod ord">
          <ac:chgData name="Kyrios,Alex" userId="76a4ab84-1a45-48a1-abcc-d99622347daa" providerId="ADAL" clId="{58D928BF-5CF3-4FB3-8526-8ACB9ADE3A1C}" dt="2025-04-25T13:27:49.271" v="151" actId="20577"/>
          <ac:spMkLst>
            <pc:docMk/>
            <pc:sldMk cId="644125646" sldId="263"/>
            <ac:spMk id="6" creationId="{C8B2822B-4C2E-87FF-83DA-796F2038F3DB}"/>
          </ac:spMkLst>
        </pc:spChg>
        <pc:spChg chg="add mod ord">
          <ac:chgData name="Kyrios,Alex" userId="76a4ab84-1a45-48a1-abcc-d99622347daa" providerId="ADAL" clId="{58D928BF-5CF3-4FB3-8526-8ACB9ADE3A1C}" dt="2025-04-25T13:28:00.644" v="169" actId="20577"/>
          <ac:spMkLst>
            <pc:docMk/>
            <pc:sldMk cId="644125646" sldId="263"/>
            <ac:spMk id="7" creationId="{CF424DD5-6B62-62B0-C833-1EA70DC87A34}"/>
          </ac:spMkLst>
        </pc:spChg>
        <pc:spChg chg="add mod ord">
          <ac:chgData name="Kyrios,Alex" userId="76a4ab84-1a45-48a1-abcc-d99622347daa" providerId="ADAL" clId="{58D928BF-5CF3-4FB3-8526-8ACB9ADE3A1C}" dt="2025-04-25T13:28:04.957" v="185" actId="20577"/>
          <ac:spMkLst>
            <pc:docMk/>
            <pc:sldMk cId="644125646" sldId="263"/>
            <ac:spMk id="8" creationId="{610595DB-400D-BF6A-5093-86B6F085D257}"/>
          </ac:spMkLst>
        </pc:spChg>
      </pc:sldChg>
      <pc:sldChg chg="del">
        <pc:chgData name="Kyrios,Alex" userId="76a4ab84-1a45-48a1-abcc-d99622347daa" providerId="ADAL" clId="{58D928BF-5CF3-4FB3-8526-8ACB9ADE3A1C}" dt="2025-04-25T13:28:07.700" v="186" actId="2696"/>
        <pc:sldMkLst>
          <pc:docMk/>
          <pc:sldMk cId="1586626504" sldId="264"/>
        </pc:sldMkLst>
      </pc:sldChg>
      <pc:sldChg chg="addSp delSp modSp mod modClrScheme chgLayout">
        <pc:chgData name="Kyrios,Alex" userId="76a4ab84-1a45-48a1-abcc-d99622347daa" providerId="ADAL" clId="{58D928BF-5CF3-4FB3-8526-8ACB9ADE3A1C}" dt="2025-04-25T13:27:04.938" v="124" actId="20577"/>
        <pc:sldMkLst>
          <pc:docMk/>
          <pc:sldMk cId="686087128" sldId="265"/>
        </pc:sldMkLst>
        <pc:spChg chg="add mod ord">
          <ac:chgData name="Kyrios,Alex" userId="76a4ab84-1a45-48a1-abcc-d99622347daa" providerId="ADAL" clId="{58D928BF-5CF3-4FB3-8526-8ACB9ADE3A1C}" dt="2025-04-25T13:27:04.938" v="124" actId="20577"/>
          <ac:spMkLst>
            <pc:docMk/>
            <pc:sldMk cId="686087128" sldId="265"/>
            <ac:spMk id="2" creationId="{3FE0C01F-77D8-F6A6-449F-6E9761897C86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5" creationId="{00000000-0000-0000-0000-000000000000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7" creationId="{00000000-0000-0000-0000-000000000000}"/>
          </ac:spMkLst>
        </pc:spChg>
        <pc:spChg chg="mod ord">
          <ac:chgData name="Kyrios,Alex" userId="76a4ab84-1a45-48a1-abcc-d99622347daa" providerId="ADAL" clId="{58D928BF-5CF3-4FB3-8526-8ACB9ADE3A1C}" dt="2025-04-25T13:26:53.853" v="61" actId="700"/>
          <ac:spMkLst>
            <pc:docMk/>
            <pc:sldMk cId="686087128" sldId="265"/>
            <ac:spMk id="38" creationId="{00000000-0000-0000-0000-000000000000}"/>
          </ac:spMkLst>
        </pc:spChg>
      </pc:sldChg>
      <pc:sldChg chg="del">
        <pc:chgData name="Kyrios,Alex" userId="76a4ab84-1a45-48a1-abcc-d99622347daa" providerId="ADAL" clId="{58D928BF-5CF3-4FB3-8526-8ACB9ADE3A1C}" dt="2025-04-25T13:28:13.736" v="187" actId="2696"/>
        <pc:sldMkLst>
          <pc:docMk/>
          <pc:sldMk cId="1130350008" sldId="266"/>
        </pc:sldMkLst>
      </pc:sldChg>
      <pc:sldChg chg="addSp delSp modSp new mod modNotesTx">
        <pc:chgData name="Kyrios,Alex" userId="76a4ab84-1a45-48a1-abcc-d99622347daa" providerId="ADAL" clId="{58D928BF-5CF3-4FB3-8526-8ACB9ADE3A1C}" dt="2025-04-25T13:57:46.652" v="2680" actId="20577"/>
        <pc:sldMkLst>
          <pc:docMk/>
          <pc:sldMk cId="1574339544" sldId="266"/>
        </pc:sldMkLst>
      </pc:sldChg>
      <pc:sldChg chg="del">
        <pc:chgData name="Kyrios,Alex" userId="76a4ab84-1a45-48a1-abcc-d99622347daa" providerId="ADAL" clId="{58D928BF-5CF3-4FB3-8526-8ACB9ADE3A1C}" dt="2025-04-25T13:27:27.056" v="125" actId="47"/>
        <pc:sldMkLst>
          <pc:docMk/>
          <pc:sldMk cId="2450162816" sldId="267"/>
        </pc:sldMkLst>
      </pc:sldChg>
      <pc:sldChg chg="addSp delSp modSp new mod modNotesTx">
        <pc:chgData name="Kyrios,Alex" userId="76a4ab84-1a45-48a1-abcc-d99622347daa" providerId="ADAL" clId="{58D928BF-5CF3-4FB3-8526-8ACB9ADE3A1C}" dt="2025-04-25T15:13:16.072" v="6986" actId="20577"/>
        <pc:sldMkLst>
          <pc:docMk/>
          <pc:sldMk cId="4254967511" sldId="267"/>
        </pc:sldMkLst>
      </pc:sldChg>
      <pc:sldChg chg="addSp delSp modSp new mod modNotesTx">
        <pc:chgData name="Kyrios,Alex" userId="76a4ab84-1a45-48a1-abcc-d99622347daa" providerId="ADAL" clId="{58D928BF-5CF3-4FB3-8526-8ACB9ADE3A1C}" dt="2025-04-25T15:13:08.309" v="6971" actId="20577"/>
        <pc:sldMkLst>
          <pc:docMk/>
          <pc:sldMk cId="3019673857" sldId="268"/>
        </pc:sldMkLst>
      </pc:sldChg>
      <pc:sldChg chg="addSp delSp modSp new mod modClrScheme chgLayout">
        <pc:chgData name="Kyrios,Alex" userId="76a4ab84-1a45-48a1-abcc-d99622347daa" providerId="ADAL" clId="{58D928BF-5CF3-4FB3-8526-8ACB9ADE3A1C}" dt="2025-04-25T15:02:31.316" v="5622" actId="255"/>
        <pc:sldMkLst>
          <pc:docMk/>
          <pc:sldMk cId="3988323558" sldId="269"/>
        </pc:sldMkLst>
      </pc:sldChg>
      <pc:sldChg chg="modSp new mod modNotesTx">
        <pc:chgData name="Kyrios,Alex" userId="76a4ab84-1a45-48a1-abcc-d99622347daa" providerId="ADAL" clId="{58D928BF-5CF3-4FB3-8526-8ACB9ADE3A1C}" dt="2025-04-25T15:24:52.276" v="8796" actId="20577"/>
        <pc:sldMkLst>
          <pc:docMk/>
          <pc:sldMk cId="919745386" sldId="270"/>
        </pc:sldMkLst>
      </pc:sldChg>
      <pc:sldChg chg="addSp delSp modSp new mod modClrScheme chgLayout modNotesTx">
        <pc:chgData name="Kyrios,Alex" userId="76a4ab84-1a45-48a1-abcc-d99622347daa" providerId="ADAL" clId="{58D928BF-5CF3-4FB3-8526-8ACB9ADE3A1C}" dt="2025-04-25T15:23:59.669" v="8631" actId="5793"/>
        <pc:sldMkLst>
          <pc:docMk/>
          <pc:sldMk cId="1281968000" sldId="271"/>
        </pc:sldMkLst>
      </pc:sldChg>
      <pc:sldChg chg="addSp delSp modSp new mod modClrScheme chgLayout modNotesTx">
        <pc:chgData name="Kyrios,Alex" userId="76a4ab84-1a45-48a1-abcc-d99622347daa" providerId="ADAL" clId="{58D928BF-5CF3-4FB3-8526-8ACB9ADE3A1C}" dt="2025-04-25T15:57:59.709" v="11586" actId="20577"/>
        <pc:sldMkLst>
          <pc:docMk/>
          <pc:sldMk cId="3160540191" sldId="272"/>
        </pc:sldMkLst>
      </pc:sldChg>
      <pc:sldMasterChg chg="del delSldLayout">
        <pc:chgData name="Kyrios,Alex" userId="76a4ab84-1a45-48a1-abcc-d99622347daa" providerId="ADAL" clId="{58D928BF-5CF3-4FB3-8526-8ACB9ADE3A1C}" dt="2025-04-25T13:58:12.907" v="2681" actId="700"/>
        <pc:sldMasterMkLst>
          <pc:docMk/>
          <pc:sldMasterMk cId="2860395708" sldId="2147483648"/>
        </pc:sldMasterMkLst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16524877" sldId="2147483650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237085395" sldId="2147483652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672074327" sldId="2147483653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34598398" sldId="2147483654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323974854" sldId="2147483655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2141487029" sldId="2147483656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3092367797" sldId="2147483657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2458256017" sldId="2147483658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621949660" sldId="2147483659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907336412" sldId="2147483660"/>
          </pc:sldLayoutMkLst>
        </pc:sldLayoutChg>
        <pc:sldLayoutChg chg="del">
          <pc:chgData name="Kyrios,Alex" userId="76a4ab84-1a45-48a1-abcc-d99622347daa" providerId="ADAL" clId="{58D928BF-5CF3-4FB3-8526-8ACB9ADE3A1C}" dt="2025-04-25T13:58:12.907" v="2681" actId="700"/>
          <pc:sldLayoutMkLst>
            <pc:docMk/>
            <pc:sldMasterMk cId="2860395708" sldId="2147483648"/>
            <pc:sldLayoutMk cId="1378456154" sldId="2147483661"/>
          </pc:sldLayoutMkLst>
        </pc:sldLayoutChg>
      </pc:sldMasterChg>
    </pc:docChg>
  </pc:docChgLst>
  <pc:docChgLst>
    <pc:chgData name="Kyrios,Alex" userId="76a4ab84-1a45-48a1-abcc-d99622347daa" providerId="ADAL" clId="{90878398-F4B9-45A9-88E8-3B934574B140}"/>
    <pc:docChg chg="modSld sldOrd">
      <pc:chgData name="Kyrios,Alex" userId="76a4ab84-1a45-48a1-abcc-d99622347daa" providerId="ADAL" clId="{90878398-F4B9-45A9-88E8-3B934574B140}" dt="2024-09-15T19:53:29.793" v="1"/>
      <pc:docMkLst>
        <pc:docMk/>
      </pc:docMkLst>
      <pc:sldChg chg="ord">
        <pc:chgData name="Kyrios,Alex" userId="76a4ab84-1a45-48a1-abcc-d99622347daa" providerId="ADAL" clId="{90878398-F4B9-45A9-88E8-3B934574B140}" dt="2024-09-15T19:53:29.793" v="1"/>
        <pc:sldMkLst>
          <pc:docMk/>
          <pc:sldMk cId="644125646" sldId="263"/>
        </pc:sldMkLst>
      </pc:sldChg>
    </pc:docChg>
  </pc:docChgLst>
  <pc:docChgLst>
    <pc:chgData name="Kyrios,Alex" userId="76a4ab84-1a45-48a1-abcc-d99622347daa" providerId="ADAL" clId="{1D17ADAB-C6CC-4980-BD73-38F73C2FF438}"/>
    <pc:docChg chg="custSel addSld delSld modSld">
      <pc:chgData name="Kyrios,Alex" userId="76a4ab84-1a45-48a1-abcc-d99622347daa" providerId="ADAL" clId="{1D17ADAB-C6CC-4980-BD73-38F73C2FF438}" dt="2025-04-28T20:07:37.204" v="3368" actId="20577"/>
      <pc:docMkLst>
        <pc:docMk/>
      </pc:docMkLst>
      <pc:sldChg chg="addSp modSp">
        <pc:chgData name="Kyrios,Alex" userId="76a4ab84-1a45-48a1-abcc-d99622347daa" providerId="ADAL" clId="{1D17ADAB-C6CC-4980-BD73-38F73C2FF438}" dt="2025-04-26T20:36:44.243" v="25"/>
        <pc:sldMkLst>
          <pc:docMk/>
          <pc:sldMk cId="644125646" sldId="263"/>
        </pc:sldMkLst>
        <pc:spChg chg="add mod">
          <ac:chgData name="Kyrios,Alex" userId="76a4ab84-1a45-48a1-abcc-d99622347daa" providerId="ADAL" clId="{1D17ADAB-C6CC-4980-BD73-38F73C2FF438}" dt="2025-04-26T20:36:44.243" v="25"/>
          <ac:spMkLst>
            <pc:docMk/>
            <pc:sldMk cId="644125646" sldId="263"/>
            <ac:spMk id="3" creationId="{A879F002-5E18-73FF-3C4F-D4A47362C200}"/>
          </ac:spMkLst>
        </pc:spChg>
        <pc:spChg chg="add mod">
          <ac:chgData name="Kyrios,Alex" userId="76a4ab84-1a45-48a1-abcc-d99622347daa" providerId="ADAL" clId="{1D17ADAB-C6CC-4980-BD73-38F73C2FF438}" dt="2025-04-26T20:36:44.243" v="25"/>
          <ac:spMkLst>
            <pc:docMk/>
            <pc:sldMk cId="644125646" sldId="263"/>
            <ac:spMk id="4" creationId="{6B414091-DCD8-A66C-245B-EAE1AF2A557B}"/>
          </ac:spMkLst>
        </pc:spChg>
        <pc:spChg chg="add mod">
          <ac:chgData name="Kyrios,Alex" userId="76a4ab84-1a45-48a1-abcc-d99622347daa" providerId="ADAL" clId="{1D17ADAB-C6CC-4980-BD73-38F73C2FF438}" dt="2025-04-26T20:36:44.243" v="25"/>
          <ac:spMkLst>
            <pc:docMk/>
            <pc:sldMk cId="644125646" sldId="263"/>
            <ac:spMk id="5" creationId="{2EBE9FA3-A1A0-C168-9096-A8021C2F19EA}"/>
          </ac:spMkLst>
        </pc:spChg>
      </pc:sldChg>
      <pc:sldChg chg="addSp modSp mod">
        <pc:chgData name="Kyrios,Alex" userId="76a4ab84-1a45-48a1-abcc-d99622347daa" providerId="ADAL" clId="{1D17ADAB-C6CC-4980-BD73-38F73C2FF438}" dt="2025-04-26T20:36:00.677" v="24"/>
        <pc:sldMkLst>
          <pc:docMk/>
          <pc:sldMk cId="686087128" sldId="265"/>
        </pc:sldMkLst>
        <pc:spChg chg="mod">
          <ac:chgData name="Kyrios,Alex" userId="76a4ab84-1a45-48a1-abcc-d99622347daa" providerId="ADAL" clId="{1D17ADAB-C6CC-4980-BD73-38F73C2FF438}" dt="2025-04-26T20:35:35.152" v="23" actId="20577"/>
          <ac:spMkLst>
            <pc:docMk/>
            <pc:sldMk cId="686087128" sldId="265"/>
            <ac:spMk id="2" creationId="{3FE0C01F-77D8-F6A6-449F-6E9761897C86}"/>
          </ac:spMkLst>
        </pc:spChg>
        <pc:spChg chg="add mod">
          <ac:chgData name="Kyrios,Alex" userId="76a4ab84-1a45-48a1-abcc-d99622347daa" providerId="ADAL" clId="{1D17ADAB-C6CC-4980-BD73-38F73C2FF438}" dt="2025-04-26T20:36:00.677" v="24"/>
          <ac:spMkLst>
            <pc:docMk/>
            <pc:sldMk cId="686087128" sldId="265"/>
            <ac:spMk id="3" creationId="{7782CCF6-2AB8-335B-D7AD-2B698FE92AEB}"/>
          </ac:spMkLst>
        </pc:spChg>
        <pc:spChg chg="add mod">
          <ac:chgData name="Kyrios,Alex" userId="76a4ab84-1a45-48a1-abcc-d99622347daa" providerId="ADAL" clId="{1D17ADAB-C6CC-4980-BD73-38F73C2FF438}" dt="2025-04-26T20:36:00.677" v="24"/>
          <ac:spMkLst>
            <pc:docMk/>
            <pc:sldMk cId="686087128" sldId="265"/>
            <ac:spMk id="4" creationId="{26D63E6F-A9C5-6DBD-2975-784B1EC04EA7}"/>
          </ac:spMkLst>
        </pc:spChg>
      </pc:sldChg>
      <pc:sldChg chg="modNotesTx">
        <pc:chgData name="Kyrios,Alex" userId="76a4ab84-1a45-48a1-abcc-d99622347daa" providerId="ADAL" clId="{1D17ADAB-C6CC-4980-BD73-38F73C2FF438}" dt="2025-04-28T19:16:28.217" v="693" actId="20577"/>
        <pc:sldMkLst>
          <pc:docMk/>
          <pc:sldMk cId="3462415151" sldId="266"/>
        </pc:sldMkLst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1209822614" sldId="267"/>
        </pc:sldMkLst>
      </pc:sldChg>
      <pc:sldChg chg="modSp new mod modNotesTx">
        <pc:chgData name="Kyrios,Alex" userId="76a4ab84-1a45-48a1-abcc-d99622347daa" providerId="ADAL" clId="{1D17ADAB-C6CC-4980-BD73-38F73C2FF438}" dt="2025-04-28T20:07:37.204" v="3368" actId="20577"/>
        <pc:sldMkLst>
          <pc:docMk/>
          <pc:sldMk cId="1788114932" sldId="267"/>
        </pc:sldMkLst>
        <pc:spChg chg="mod">
          <ac:chgData name="Kyrios,Alex" userId="76a4ab84-1a45-48a1-abcc-d99622347daa" providerId="ADAL" clId="{1D17ADAB-C6CC-4980-BD73-38F73C2FF438}" dt="2025-04-26T20:40:37.356" v="81" actId="20577"/>
          <ac:spMkLst>
            <pc:docMk/>
            <pc:sldMk cId="1788114932" sldId="267"/>
            <ac:spMk id="2" creationId="{BC3D8A49-DDE5-E4CC-C5E9-2D0A353CE3E7}"/>
          </ac:spMkLst>
        </pc:spChg>
      </pc:sldChg>
      <pc:sldChg chg="addSp delSp modSp new mod modClrScheme chgLayout modNotesTx">
        <pc:chgData name="Kyrios,Alex" userId="76a4ab84-1a45-48a1-abcc-d99622347daa" providerId="ADAL" clId="{1D17ADAB-C6CC-4980-BD73-38F73C2FF438}" dt="2025-04-28T19:47:21.104" v="2175" actId="20577"/>
        <pc:sldMkLst>
          <pc:docMk/>
          <pc:sldMk cId="1123087513" sldId="268"/>
        </pc:sldMkLst>
        <pc:spChg chg="mod ord">
          <ac:chgData name="Kyrios,Alex" userId="76a4ab84-1a45-48a1-abcc-d99622347daa" providerId="ADAL" clId="{1D17ADAB-C6CC-4980-BD73-38F73C2FF438}" dt="2025-04-28T19:17:52.306" v="791" actId="20577"/>
          <ac:spMkLst>
            <pc:docMk/>
            <pc:sldMk cId="1123087513" sldId="268"/>
            <ac:spMk id="2" creationId="{E43F92C7-18B6-BB46-CED8-9460866CBCE8}"/>
          </ac:spMkLst>
        </pc:spChg>
        <pc:spChg chg="del mod ord">
          <ac:chgData name="Kyrios,Alex" userId="76a4ab84-1a45-48a1-abcc-d99622347daa" providerId="ADAL" clId="{1D17ADAB-C6CC-4980-BD73-38F73C2FF438}" dt="2025-04-28T19:16:47.911" v="694" actId="700"/>
          <ac:spMkLst>
            <pc:docMk/>
            <pc:sldMk cId="1123087513" sldId="268"/>
            <ac:spMk id="3" creationId="{19344F08-BAAB-39BC-217A-5E60E2AC1ABC}"/>
          </ac:spMkLst>
        </pc:spChg>
        <pc:spChg chg="del">
          <ac:chgData name="Kyrios,Alex" userId="76a4ab84-1a45-48a1-abcc-d99622347daa" providerId="ADAL" clId="{1D17ADAB-C6CC-4980-BD73-38F73C2FF438}" dt="2025-04-28T19:16:47.911" v="694" actId="700"/>
          <ac:spMkLst>
            <pc:docMk/>
            <pc:sldMk cId="1123087513" sldId="268"/>
            <ac:spMk id="4" creationId="{AF2ADB4E-6708-A1EC-9948-FE4424F50B07}"/>
          </ac:spMkLst>
        </pc:spChg>
        <pc:spChg chg="add mod ord">
          <ac:chgData name="Kyrios,Alex" userId="76a4ab84-1a45-48a1-abcc-d99622347daa" providerId="ADAL" clId="{1D17ADAB-C6CC-4980-BD73-38F73C2FF438}" dt="2025-04-28T19:16:55.014" v="720" actId="20577"/>
          <ac:spMkLst>
            <pc:docMk/>
            <pc:sldMk cId="1123087513" sldId="268"/>
            <ac:spMk id="5" creationId="{FDB69E9E-D5A0-C2AA-0B50-DAA690BA857F}"/>
          </ac:spMkLst>
        </pc:spChg>
        <pc:picChg chg="add mod">
          <ac:chgData name="Kyrios,Alex" userId="76a4ab84-1a45-48a1-abcc-d99622347daa" providerId="ADAL" clId="{1D17ADAB-C6CC-4980-BD73-38F73C2FF438}" dt="2025-04-28T19:45:52.537" v="1848" actId="1076"/>
          <ac:picMkLst>
            <pc:docMk/>
            <pc:sldMk cId="1123087513" sldId="268"/>
            <ac:picMk id="7" creationId="{4F1F1DD4-9DF1-4784-0265-A8FC8890E2B7}"/>
          </ac:picMkLst>
        </pc:picChg>
        <pc:picChg chg="add mod">
          <ac:chgData name="Kyrios,Alex" userId="76a4ab84-1a45-48a1-abcc-d99622347daa" providerId="ADAL" clId="{1D17ADAB-C6CC-4980-BD73-38F73C2FF438}" dt="2025-04-28T19:45:58.958" v="1849" actId="1076"/>
          <ac:picMkLst>
            <pc:docMk/>
            <pc:sldMk cId="1123087513" sldId="268"/>
            <ac:picMk id="9" creationId="{C718A542-28D0-20CB-42B0-473424630C18}"/>
          </ac:picMkLst>
        </pc:picChg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3882152292" sldId="268"/>
        </pc:sldMkLst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14285127" sldId="269"/>
        </pc:sldMkLst>
      </pc:sldChg>
      <pc:sldChg chg="addSp delSp modSp new mod modNotesTx">
        <pc:chgData name="Kyrios,Alex" userId="76a4ab84-1a45-48a1-abcc-d99622347daa" providerId="ADAL" clId="{1D17ADAB-C6CC-4980-BD73-38F73C2FF438}" dt="2025-04-28T19:55:33.767" v="2921" actId="20577"/>
        <pc:sldMkLst>
          <pc:docMk/>
          <pc:sldMk cId="3151868863" sldId="269"/>
        </pc:sldMkLst>
        <pc:spChg chg="mod">
          <ac:chgData name="Kyrios,Alex" userId="76a4ab84-1a45-48a1-abcc-d99622347daa" providerId="ADAL" clId="{1D17ADAB-C6CC-4980-BD73-38F73C2FF438}" dt="2025-04-28T19:48:17.077" v="2196" actId="20577"/>
          <ac:spMkLst>
            <pc:docMk/>
            <pc:sldMk cId="3151868863" sldId="269"/>
            <ac:spMk id="2" creationId="{14168C01-9287-88A2-821A-DBCF93045F0F}"/>
          </ac:spMkLst>
        </pc:spChg>
        <pc:spChg chg="del">
          <ac:chgData name="Kyrios,Alex" userId="76a4ab84-1a45-48a1-abcc-d99622347daa" providerId="ADAL" clId="{1D17ADAB-C6CC-4980-BD73-38F73C2FF438}" dt="2025-04-28T19:48:20.763" v="2197" actId="478"/>
          <ac:spMkLst>
            <pc:docMk/>
            <pc:sldMk cId="3151868863" sldId="269"/>
            <ac:spMk id="3" creationId="{2A9FA672-F6A9-87B0-953F-7342C4B3CD49}"/>
          </ac:spMkLst>
        </pc:spChg>
        <pc:picChg chg="add mod">
          <ac:chgData name="Kyrios,Alex" userId="76a4ab84-1a45-48a1-abcc-d99622347daa" providerId="ADAL" clId="{1D17ADAB-C6CC-4980-BD73-38F73C2FF438}" dt="2025-04-28T19:48:25.782" v="2202" actId="1076"/>
          <ac:picMkLst>
            <pc:docMk/>
            <pc:sldMk cId="3151868863" sldId="269"/>
            <ac:picMk id="5" creationId="{6FB8FE70-7245-A8D1-D3B6-AFEEEB9FC27E}"/>
          </ac:picMkLst>
        </pc:picChg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362557865" sldId="270"/>
        </pc:sldMkLst>
      </pc:sldChg>
      <pc:sldChg chg="modSp add mod modNotesTx">
        <pc:chgData name="Kyrios,Alex" userId="76a4ab84-1a45-48a1-abcc-d99622347daa" providerId="ADAL" clId="{1D17ADAB-C6CC-4980-BD73-38F73C2FF438}" dt="2025-04-28T20:04:57.525" v="3324" actId="20577"/>
        <pc:sldMkLst>
          <pc:docMk/>
          <pc:sldMk cId="2796069098" sldId="270"/>
        </pc:sldMkLst>
        <pc:spChg chg="mod">
          <ac:chgData name="Kyrios,Alex" userId="76a4ab84-1a45-48a1-abcc-d99622347daa" providerId="ADAL" clId="{1D17ADAB-C6CC-4980-BD73-38F73C2FF438}" dt="2025-04-28T19:56:41.078" v="2937" actId="20577"/>
          <ac:spMkLst>
            <pc:docMk/>
            <pc:sldMk cId="2796069098" sldId="270"/>
            <ac:spMk id="2" creationId="{9509A8EF-A180-4CD9-702D-4542EC119308}"/>
          </ac:spMkLst>
        </pc:spChg>
        <pc:spChg chg="mod">
          <ac:chgData name="Kyrios,Alex" userId="76a4ab84-1a45-48a1-abcc-d99622347daa" providerId="ADAL" clId="{1D17ADAB-C6CC-4980-BD73-38F73C2FF438}" dt="2025-04-28T19:57:15.965" v="2971" actId="20577"/>
          <ac:spMkLst>
            <pc:docMk/>
            <pc:sldMk cId="2796069098" sldId="270"/>
            <ac:spMk id="3" creationId="{49EE6B22-A4E1-9153-1E63-EC57304B20F3}"/>
          </ac:spMkLst>
        </pc:spChg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1845886643" sldId="271"/>
        </pc:sldMkLst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2235080356" sldId="272"/>
        </pc:sldMkLst>
      </pc:sldChg>
      <pc:sldChg chg="del">
        <pc:chgData name="Kyrios,Alex" userId="76a4ab84-1a45-48a1-abcc-d99622347daa" providerId="ADAL" clId="{1D17ADAB-C6CC-4980-BD73-38F73C2FF438}" dt="2025-04-26T20:37:01.646" v="26" actId="2696"/>
        <pc:sldMkLst>
          <pc:docMk/>
          <pc:sldMk cId="1157065358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D89F-9978-4AB6-BCED-01769F86FB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ED3A-83BD-4247-902C-B3F75A9B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0F5B1-9011-4302-9ABD-A50D73AB7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8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9ED3A-83BD-4247-902C-B3F75A9B8A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tities.oclc.org/worldcat/dd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EDUG – 8 May 2025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0C01F-77D8-F6A6-449F-6E9761897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Dewey linked data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Alex Kyrios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Senior Editor, DDC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7782CCF6-2AB8-335B-D7AD-2B698FE92AEB}"/>
              </a:ext>
            </a:extLst>
          </p:cNvPr>
          <p:cNvSpPr txBox="1">
            <a:spLocks/>
          </p:cNvSpPr>
          <p:nvPr/>
        </p:nvSpPr>
        <p:spPr>
          <a:xfrm>
            <a:off x="4128147" y="3213728"/>
            <a:ext cx="195342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Jeff </a:t>
            </a:r>
            <a:r>
              <a:rPr lang="en-US" dirty="0" err="1"/>
              <a:t>Mixter</a:t>
            </a:r>
            <a:endParaRPr lang="en-US" dirty="0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26D63E6F-A9C5-6DBD-2975-784B1EC04EA7}"/>
              </a:ext>
            </a:extLst>
          </p:cNvPr>
          <p:cNvSpPr txBox="1">
            <a:spLocks/>
          </p:cNvSpPr>
          <p:nvPr/>
        </p:nvSpPr>
        <p:spPr>
          <a:xfrm>
            <a:off x="4128148" y="3620594"/>
            <a:ext cx="3045064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  Senior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6F092D-E883-D7E3-A82E-A6D4BA28B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3D4E7-AB87-7654-AFFF-FDE83B7AE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3888AA-4000-537E-243B-B92479A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9E9E-D5A0-C2AA-0B50-DAA690BA8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Public linked data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F92C7-18B6-BB46-CED8-9460866CB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https://entities.oclc.org/worldcat/ddc/</a:t>
            </a:r>
            <a:endParaRPr lang="en-US" dirty="0"/>
          </a:p>
          <a:p>
            <a:r>
              <a:rPr lang="en-US" dirty="0"/>
              <a:t>Launched 2024</a:t>
            </a:r>
          </a:p>
          <a:p>
            <a:r>
              <a:rPr lang="en-US" dirty="0"/>
              <a:t>All six current languages</a:t>
            </a:r>
          </a:p>
          <a:p>
            <a:r>
              <a:rPr lang="en-US" dirty="0"/>
              <a:t>Differing access levels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F1DD4-9DF1-4784-0265-A8FC8890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4" y="3223757"/>
            <a:ext cx="5022015" cy="46486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18A542-28D0-20CB-42B0-473424630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743" y="2099709"/>
            <a:ext cx="2209992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168C01-9287-88A2-821A-DBCF93045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WebDewey</a:t>
            </a:r>
            <a:r>
              <a:rPr lang="en-US" dirty="0"/>
              <a:t> integration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B8FE70-7245-A8D1-D3B6-AFEEEB9F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84" y="1121134"/>
            <a:ext cx="3951031" cy="3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9A8EF-A180-4CD9-702D-4542EC119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Coming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E6B22-A4E1-9153-1E63-EC57304B2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DDC URIs in </a:t>
            </a:r>
            <a:r>
              <a:rPr lang="en-US" dirty="0" err="1"/>
              <a:t>WorldCat</a:t>
            </a:r>
            <a:r>
              <a:rPr lang="en-US" dirty="0"/>
              <a:t> (082 $1)</a:t>
            </a:r>
          </a:p>
          <a:p>
            <a:r>
              <a:rPr lang="en-US" dirty="0"/>
              <a:t>DDC to FAST mappings</a:t>
            </a:r>
          </a:p>
        </p:txBody>
      </p:sp>
    </p:spTree>
    <p:extLst>
      <p:ext uri="{BB962C8B-B14F-4D97-AF65-F5344CB8AC3E}">
        <p14:creationId xmlns:p14="http://schemas.microsoft.com/office/powerpoint/2010/main" val="27960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3D8A49-DDE5-E4CC-C5E9-2D0A353CE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Dewey linked data API</a:t>
            </a:r>
            <a:r>
              <a:rPr lang="en-US" dirty="0">
                <a:latin typeface="+mj-lt"/>
              </a:rPr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51CA0-04C9-FE39-A21E-DF0B5AEA4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34E2-3D0C-9575-1020-D7437360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B2822B-4C2E-87FF-83DA-796F2038F3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Alex Kyrios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24DD5-6B62-62B0-C833-1EA70DC87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Editor, DDC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0595DB-400D-BF6A-5093-86B6F085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kyriosa@oclc.org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9F002-5E18-73FF-3C4F-D4A47362C200}"/>
              </a:ext>
            </a:extLst>
          </p:cNvPr>
          <p:cNvSpPr txBox="1">
            <a:spLocks/>
          </p:cNvSpPr>
          <p:nvPr/>
        </p:nvSpPr>
        <p:spPr>
          <a:xfrm>
            <a:off x="242095" y="2181840"/>
            <a:ext cx="3887788" cy="30428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Jeff </a:t>
            </a:r>
            <a:r>
              <a:rPr lang="en-US" dirty="0" err="1"/>
              <a:t>Mixter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14091-DCD8-A66C-245B-EAE1AF2A557B}"/>
              </a:ext>
            </a:extLst>
          </p:cNvPr>
          <p:cNvSpPr txBox="1">
            <a:spLocks/>
          </p:cNvSpPr>
          <p:nvPr/>
        </p:nvSpPr>
        <p:spPr>
          <a:xfrm>
            <a:off x="241908" y="2458913"/>
            <a:ext cx="3887788" cy="26927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Product Manager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E9FA3-A1A0-C168-9096-A8021C2F19EA}"/>
              </a:ext>
            </a:extLst>
          </p:cNvPr>
          <p:cNvSpPr txBox="1">
            <a:spLocks/>
          </p:cNvSpPr>
          <p:nvPr/>
        </p:nvSpPr>
        <p:spPr>
          <a:xfrm>
            <a:off x="241908" y="2699321"/>
            <a:ext cx="3887788" cy="22912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mixterj@oclc.org</a:t>
            </a:r>
          </a:p>
        </p:txBody>
      </p:sp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1e867eb-0ccf-46b3-a8be-678a344b5681" ContentTypeId="0x0101" PreviousValue="false"/>
</file>

<file path=customXml/itemProps1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6b67d80f-331f-4b51-b18e-81b8c101c29d"/>
  </ds:schemaRefs>
</ds:datastoreItem>
</file>

<file path=customXml/itemProps3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14834</TotalTime>
  <Words>101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Wingdings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Kyrios,Alex</cp:lastModifiedBy>
  <cp:revision>158</cp:revision>
  <dcterms:created xsi:type="dcterms:W3CDTF">2015-04-17T19:58:50Z</dcterms:created>
  <dcterms:modified xsi:type="dcterms:W3CDTF">2025-04-28T20:08:05Z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