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5"/>
  </p:sldMasterIdLst>
  <p:notesMasterIdLst>
    <p:notesMasterId r:id="rId13"/>
  </p:notesMasterIdLst>
  <p:handoutMasterIdLst>
    <p:handoutMasterId r:id="rId14"/>
  </p:handoutMasterIdLst>
  <p:sldIdLst>
    <p:sldId id="265" r:id="rId6"/>
    <p:sldId id="266" r:id="rId7"/>
    <p:sldId id="268" r:id="rId8"/>
    <p:sldId id="269" r:id="rId9"/>
    <p:sldId id="270" r:id="rId10"/>
    <p:sldId id="267" r:id="rId11"/>
    <p:sldId id="263" r:id="rId12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8">
          <p15:clr>
            <a:srgbClr val="A4A3A4"/>
          </p15:clr>
        </p15:guide>
        <p15:guide id="2" pos="55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6126"/>
    <a:srgbClr val="5E6262"/>
    <a:srgbClr val="171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17ADAB-C6CC-4980-BD73-38F73C2FF438}" v="7" dt="2025-04-28T19:56:15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82" autoAdjust="0"/>
    <p:restoredTop sz="87226" autoAdjust="0"/>
  </p:normalViewPr>
  <p:slideViewPr>
    <p:cSldViewPr snapToGrid="0" snapToObjects="1">
      <p:cViewPr varScale="1">
        <p:scale>
          <a:sx n="96" d="100"/>
          <a:sy n="96" d="100"/>
        </p:scale>
        <p:origin x="62" y="168"/>
      </p:cViewPr>
      <p:guideLst>
        <p:guide orient="horz" pos="1808"/>
        <p:guide pos="55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yrios,Alex" userId="76a4ab84-1a45-48a1-abcc-d99622347daa" providerId="ADAL" clId="{5B27DDD7-41F0-4639-B6F5-309AF0991AB0}"/>
    <pc:docChg chg="undo redo custSel addSld delSld modSld">
      <pc:chgData name="Kyrios,Alex" userId="76a4ab84-1a45-48a1-abcc-d99622347daa" providerId="ADAL" clId="{5B27DDD7-41F0-4639-B6F5-309AF0991AB0}" dt="2025-04-26T20:34:20.174" v="7722" actId="20577"/>
      <pc:docMkLst>
        <pc:docMk/>
      </pc:docMkLst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2043393313" sldId="258"/>
        </pc:sldMkLst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2163877188" sldId="260"/>
        </pc:sldMkLst>
      </pc:sldChg>
      <pc:sldChg chg="modSp mod modNotesTx">
        <pc:chgData name="Kyrios,Alex" userId="76a4ab84-1a45-48a1-abcc-d99622347daa" providerId="ADAL" clId="{5B27DDD7-41F0-4639-B6F5-309AF0991AB0}" dt="2025-04-25T17:28:26.721" v="139" actId="20577"/>
        <pc:sldMkLst>
          <pc:docMk/>
          <pc:sldMk cId="686087128" sldId="265"/>
        </pc:sldMkLst>
        <pc:spChg chg="mod">
          <ac:chgData name="Kyrios,Alex" userId="76a4ab84-1a45-48a1-abcc-d99622347daa" providerId="ADAL" clId="{5B27DDD7-41F0-4639-B6F5-309AF0991AB0}" dt="2025-04-25T15:58:54.258" v="6" actId="20577"/>
          <ac:spMkLst>
            <pc:docMk/>
            <pc:sldMk cId="686087128" sldId="265"/>
            <ac:spMk id="2" creationId="{3FE0C01F-77D8-F6A6-449F-6E9761897C86}"/>
          </ac:spMkLst>
        </pc:spChg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1574339544" sldId="266"/>
        </pc:sldMkLst>
      </pc:sldChg>
      <pc:sldChg chg="addSp delSp modSp new mod modClrScheme chgLayout modNotesTx">
        <pc:chgData name="Kyrios,Alex" userId="76a4ab84-1a45-48a1-abcc-d99622347daa" providerId="ADAL" clId="{5B27DDD7-41F0-4639-B6F5-309AF0991AB0}" dt="2025-04-26T19:50:41.797" v="654" actId="20577"/>
        <pc:sldMkLst>
          <pc:docMk/>
          <pc:sldMk cId="3462415151" sldId="266"/>
        </pc:sldMkLst>
        <pc:spChg chg="add mod ord">
          <ac:chgData name="Kyrios,Alex" userId="76a4ab84-1a45-48a1-abcc-d99622347daa" providerId="ADAL" clId="{5B27DDD7-41F0-4639-B6F5-309AF0991AB0}" dt="2025-04-25T17:39:56.697" v="436" actId="20577"/>
          <ac:spMkLst>
            <pc:docMk/>
            <pc:sldMk cId="3462415151" sldId="266"/>
            <ac:spMk id="6" creationId="{E36F092D-E883-D7E3-A82E-A6D4BA28BD2D}"/>
          </ac:spMkLst>
        </pc:spChg>
        <pc:spChg chg="add mod ord">
          <ac:chgData name="Kyrios,Alex" userId="76a4ab84-1a45-48a1-abcc-d99622347daa" providerId="ADAL" clId="{5B27DDD7-41F0-4639-B6F5-309AF0991AB0}" dt="2025-04-25T15:59:10.198" v="9" actId="700"/>
          <ac:spMkLst>
            <pc:docMk/>
            <pc:sldMk cId="3462415151" sldId="266"/>
            <ac:spMk id="7" creationId="{F483D4E7-AB87-7654-AFFF-FDE83B7AEAA9}"/>
          </ac:spMkLst>
        </pc:spChg>
        <pc:spChg chg="add mod ord">
          <ac:chgData name="Kyrios,Alex" userId="76a4ab84-1a45-48a1-abcc-d99622347daa" providerId="ADAL" clId="{5B27DDD7-41F0-4639-B6F5-309AF0991AB0}" dt="2025-04-25T15:59:10.198" v="9" actId="700"/>
          <ac:spMkLst>
            <pc:docMk/>
            <pc:sldMk cId="3462415151" sldId="266"/>
            <ac:spMk id="8" creationId="{933888AA-4000-537E-243B-B92479AB2506}"/>
          </ac:spMkLst>
        </pc:spChg>
      </pc:sldChg>
      <pc:sldChg chg="addSp delSp modSp new mod modClrScheme chgLayout modNotesTx">
        <pc:chgData name="Kyrios,Alex" userId="76a4ab84-1a45-48a1-abcc-d99622347daa" providerId="ADAL" clId="{5B27DDD7-41F0-4639-B6F5-309AF0991AB0}" dt="2025-04-26T20:07:52.275" v="2962" actId="20577"/>
        <pc:sldMkLst>
          <pc:docMk/>
          <pc:sldMk cId="1209822614" sldId="267"/>
        </pc:sldMkLst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4254967511" sldId="267"/>
        </pc:sldMkLst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3019673857" sldId="268"/>
        </pc:sldMkLst>
      </pc:sldChg>
      <pc:sldChg chg="addSp modSp new mod modNotesTx">
        <pc:chgData name="Kyrios,Alex" userId="76a4ab84-1a45-48a1-abcc-d99622347daa" providerId="ADAL" clId="{5B27DDD7-41F0-4639-B6F5-309AF0991AB0}" dt="2025-04-26T20:07:38.447" v="2960" actId="20577"/>
        <pc:sldMkLst>
          <pc:docMk/>
          <pc:sldMk cId="3882152292" sldId="268"/>
        </pc:sldMkLst>
      </pc:sldChg>
      <pc:sldChg chg="modSp new mod modNotesTx">
        <pc:chgData name="Kyrios,Alex" userId="76a4ab84-1a45-48a1-abcc-d99622347daa" providerId="ADAL" clId="{5B27DDD7-41F0-4639-B6F5-309AF0991AB0}" dt="2025-04-26T20:16:42.170" v="4206" actId="20577"/>
        <pc:sldMkLst>
          <pc:docMk/>
          <pc:sldMk cId="14285127" sldId="269"/>
        </pc:sldMkLst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3988323558" sldId="269"/>
        </pc:sldMkLst>
      </pc:sldChg>
      <pc:sldChg chg="addSp delSp modSp new mod modClrScheme chgLayout modNotesTx">
        <pc:chgData name="Kyrios,Alex" userId="76a4ab84-1a45-48a1-abcc-d99622347daa" providerId="ADAL" clId="{5B27DDD7-41F0-4639-B6F5-309AF0991AB0}" dt="2025-04-26T20:17:57.277" v="4414" actId="20577"/>
        <pc:sldMkLst>
          <pc:docMk/>
          <pc:sldMk cId="362557865" sldId="270"/>
        </pc:sldMkLst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919745386" sldId="270"/>
        </pc:sldMkLst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1281968000" sldId="271"/>
        </pc:sldMkLst>
      </pc:sldChg>
      <pc:sldChg chg="addSp delSp modSp new mod modClrScheme chgLayout modNotesTx">
        <pc:chgData name="Kyrios,Alex" userId="76a4ab84-1a45-48a1-abcc-d99622347daa" providerId="ADAL" clId="{5B27DDD7-41F0-4639-B6F5-309AF0991AB0}" dt="2025-04-26T20:24:06.321" v="5589" actId="20577"/>
        <pc:sldMkLst>
          <pc:docMk/>
          <pc:sldMk cId="1845886643" sldId="271"/>
        </pc:sldMkLst>
      </pc:sldChg>
      <pc:sldChg chg="modSp new mod modNotesTx">
        <pc:chgData name="Kyrios,Alex" userId="76a4ab84-1a45-48a1-abcc-d99622347daa" providerId="ADAL" clId="{5B27DDD7-41F0-4639-B6F5-309AF0991AB0}" dt="2025-04-26T20:29:34.796" v="6933" actId="20577"/>
        <pc:sldMkLst>
          <pc:docMk/>
          <pc:sldMk cId="2235080356" sldId="272"/>
        </pc:sldMkLst>
      </pc:sldChg>
      <pc:sldChg chg="del">
        <pc:chgData name="Kyrios,Alex" userId="76a4ab84-1a45-48a1-abcc-d99622347daa" providerId="ADAL" clId="{5B27DDD7-41F0-4639-B6F5-309AF0991AB0}" dt="2025-04-25T15:59:02.254" v="7" actId="47"/>
        <pc:sldMkLst>
          <pc:docMk/>
          <pc:sldMk cId="3160540191" sldId="272"/>
        </pc:sldMkLst>
      </pc:sldChg>
      <pc:sldChg chg="modSp new mod modNotesTx">
        <pc:chgData name="Kyrios,Alex" userId="76a4ab84-1a45-48a1-abcc-d99622347daa" providerId="ADAL" clId="{5B27DDD7-41F0-4639-B6F5-309AF0991AB0}" dt="2025-04-26T20:34:20.174" v="7722" actId="20577"/>
        <pc:sldMkLst>
          <pc:docMk/>
          <pc:sldMk cId="1157065358" sldId="273"/>
        </pc:sldMkLst>
      </pc:sldChg>
    </pc:docChg>
  </pc:docChgLst>
  <pc:docChgLst>
    <pc:chgData name="Kyrios,Alex" userId="76a4ab84-1a45-48a1-abcc-d99622347daa" providerId="ADAL" clId="{1AE6E91B-1154-4078-BB92-4E87ED2190F2}"/>
    <pc:docChg chg="modSld">
      <pc:chgData name="Kyrios,Alex" userId="76a4ab84-1a45-48a1-abcc-d99622347daa" providerId="ADAL" clId="{1AE6E91B-1154-4078-BB92-4E87ED2190F2}" dt="2025-04-28T20:08:02.843" v="4" actId="20577"/>
      <pc:docMkLst>
        <pc:docMk/>
      </pc:docMkLst>
      <pc:sldChg chg="modNotesTx">
        <pc:chgData name="Kyrios,Alex" userId="76a4ab84-1a45-48a1-abcc-d99622347daa" providerId="ADAL" clId="{1AE6E91B-1154-4078-BB92-4E87ED2190F2}" dt="2025-04-28T20:07:54.406" v="0" actId="20577"/>
        <pc:sldMkLst>
          <pc:docMk/>
          <pc:sldMk cId="3462415151" sldId="266"/>
        </pc:sldMkLst>
      </pc:sldChg>
      <pc:sldChg chg="modNotesTx">
        <pc:chgData name="Kyrios,Alex" userId="76a4ab84-1a45-48a1-abcc-d99622347daa" providerId="ADAL" clId="{1AE6E91B-1154-4078-BB92-4E87ED2190F2}" dt="2025-04-28T20:08:02.843" v="4" actId="20577"/>
        <pc:sldMkLst>
          <pc:docMk/>
          <pc:sldMk cId="1788114932" sldId="267"/>
        </pc:sldMkLst>
      </pc:sldChg>
      <pc:sldChg chg="modNotesTx">
        <pc:chgData name="Kyrios,Alex" userId="76a4ab84-1a45-48a1-abcc-d99622347daa" providerId="ADAL" clId="{1AE6E91B-1154-4078-BB92-4E87ED2190F2}" dt="2025-04-28T20:07:57.272" v="1" actId="20577"/>
        <pc:sldMkLst>
          <pc:docMk/>
          <pc:sldMk cId="1123087513" sldId="268"/>
        </pc:sldMkLst>
      </pc:sldChg>
      <pc:sldChg chg="modNotesTx">
        <pc:chgData name="Kyrios,Alex" userId="76a4ab84-1a45-48a1-abcc-d99622347daa" providerId="ADAL" clId="{1AE6E91B-1154-4078-BB92-4E87ED2190F2}" dt="2025-04-28T20:07:58.846" v="2" actId="20577"/>
        <pc:sldMkLst>
          <pc:docMk/>
          <pc:sldMk cId="3151868863" sldId="269"/>
        </pc:sldMkLst>
      </pc:sldChg>
      <pc:sldChg chg="modNotesTx">
        <pc:chgData name="Kyrios,Alex" userId="76a4ab84-1a45-48a1-abcc-d99622347daa" providerId="ADAL" clId="{1AE6E91B-1154-4078-BB92-4E87ED2190F2}" dt="2025-04-28T20:08:01.145" v="3" actId="20577"/>
        <pc:sldMkLst>
          <pc:docMk/>
          <pc:sldMk cId="2796069098" sldId="270"/>
        </pc:sldMkLst>
      </pc:sldChg>
    </pc:docChg>
  </pc:docChgLst>
  <pc:docChgLst>
    <pc:chgData name="Kyrios,Alex" userId="76a4ab84-1a45-48a1-abcc-d99622347daa" providerId="ADAL" clId="{58D928BF-5CF3-4FB3-8526-8ACB9ADE3A1C}"/>
    <pc:docChg chg="custSel addSld delSld modSld delMainMaster">
      <pc:chgData name="Kyrios,Alex" userId="76a4ab84-1a45-48a1-abcc-d99622347daa" providerId="ADAL" clId="{58D928BF-5CF3-4FB3-8526-8ACB9ADE3A1C}" dt="2025-04-25T15:57:59.709" v="11586" actId="20577"/>
      <pc:docMkLst>
        <pc:docMk/>
      </pc:docMkLst>
      <pc:sldChg chg="del">
        <pc:chgData name="Kyrios,Alex" userId="76a4ab84-1a45-48a1-abcc-d99622347daa" providerId="ADAL" clId="{58D928BF-5CF3-4FB3-8526-8ACB9ADE3A1C}" dt="2025-04-25T13:27:27.056" v="125" actId="47"/>
        <pc:sldMkLst>
          <pc:docMk/>
          <pc:sldMk cId="832684615" sldId="257"/>
        </pc:sldMkLst>
      </pc:sldChg>
      <pc:sldChg chg="addSp delSp modSp mod modClrScheme chgLayout">
        <pc:chgData name="Kyrios,Alex" userId="76a4ab84-1a45-48a1-abcc-d99622347daa" providerId="ADAL" clId="{58D928BF-5CF3-4FB3-8526-8ACB9ADE3A1C}" dt="2025-04-25T13:28:44.663" v="210" actId="20577"/>
        <pc:sldMkLst>
          <pc:docMk/>
          <pc:sldMk cId="2043393313" sldId="258"/>
        </pc:sldMkLst>
      </pc:sldChg>
      <pc:sldChg chg="addSp delSp modSp del mod modClrScheme chgLayout">
        <pc:chgData name="Kyrios,Alex" userId="76a4ab84-1a45-48a1-abcc-d99622347daa" providerId="ADAL" clId="{58D928BF-5CF3-4FB3-8526-8ACB9ADE3A1C}" dt="2025-04-25T13:33:31.915" v="310" actId="2696"/>
        <pc:sldMkLst>
          <pc:docMk/>
          <pc:sldMk cId="1921694498" sldId="259"/>
        </pc:sldMkLst>
      </pc:sldChg>
      <pc:sldChg chg="addSp modSp mod modClrScheme chgLayout modNotesTx">
        <pc:chgData name="Kyrios,Alex" userId="76a4ab84-1a45-48a1-abcc-d99622347daa" providerId="ADAL" clId="{58D928BF-5CF3-4FB3-8526-8ACB9ADE3A1C}" dt="2025-04-25T14:54:26.490" v="4579" actId="20577"/>
        <pc:sldMkLst>
          <pc:docMk/>
          <pc:sldMk cId="2163877188" sldId="260"/>
        </pc:sldMkLst>
      </pc:sldChg>
      <pc:sldChg chg="del">
        <pc:chgData name="Kyrios,Alex" userId="76a4ab84-1a45-48a1-abcc-d99622347daa" providerId="ADAL" clId="{58D928BF-5CF3-4FB3-8526-8ACB9ADE3A1C}" dt="2025-04-25T13:28:13.736" v="187" actId="2696"/>
        <pc:sldMkLst>
          <pc:docMk/>
          <pc:sldMk cId="3922731006" sldId="261"/>
        </pc:sldMkLst>
      </pc:sldChg>
      <pc:sldChg chg="del">
        <pc:chgData name="Kyrios,Alex" userId="76a4ab84-1a45-48a1-abcc-d99622347daa" providerId="ADAL" clId="{58D928BF-5CF3-4FB3-8526-8ACB9ADE3A1C}" dt="2025-04-25T13:28:13.736" v="187" actId="2696"/>
        <pc:sldMkLst>
          <pc:docMk/>
          <pc:sldMk cId="3485026543" sldId="262"/>
        </pc:sldMkLst>
      </pc:sldChg>
      <pc:sldChg chg="addSp delSp modSp mod modClrScheme chgLayout">
        <pc:chgData name="Kyrios,Alex" userId="76a4ab84-1a45-48a1-abcc-d99622347daa" providerId="ADAL" clId="{58D928BF-5CF3-4FB3-8526-8ACB9ADE3A1C}" dt="2025-04-25T13:28:04.957" v="185" actId="20577"/>
        <pc:sldMkLst>
          <pc:docMk/>
          <pc:sldMk cId="644125646" sldId="263"/>
        </pc:sldMkLst>
        <pc:spChg chg="mod ord">
          <ac:chgData name="Kyrios,Alex" userId="76a4ab84-1a45-48a1-abcc-d99622347daa" providerId="ADAL" clId="{58D928BF-5CF3-4FB3-8526-8ACB9ADE3A1C}" dt="2025-04-25T13:27:45.877" v="137" actId="700"/>
          <ac:spMkLst>
            <pc:docMk/>
            <pc:sldMk cId="644125646" sldId="263"/>
            <ac:spMk id="2" creationId="{00000000-0000-0000-0000-000000000000}"/>
          </ac:spMkLst>
        </pc:spChg>
        <pc:spChg chg="add mod ord">
          <ac:chgData name="Kyrios,Alex" userId="76a4ab84-1a45-48a1-abcc-d99622347daa" providerId="ADAL" clId="{58D928BF-5CF3-4FB3-8526-8ACB9ADE3A1C}" dt="2025-04-25T13:27:49.271" v="151" actId="20577"/>
          <ac:spMkLst>
            <pc:docMk/>
            <pc:sldMk cId="644125646" sldId="263"/>
            <ac:spMk id="6" creationId="{C8B2822B-4C2E-87FF-83DA-796F2038F3DB}"/>
          </ac:spMkLst>
        </pc:spChg>
        <pc:spChg chg="add mod ord">
          <ac:chgData name="Kyrios,Alex" userId="76a4ab84-1a45-48a1-abcc-d99622347daa" providerId="ADAL" clId="{58D928BF-5CF3-4FB3-8526-8ACB9ADE3A1C}" dt="2025-04-25T13:28:00.644" v="169" actId="20577"/>
          <ac:spMkLst>
            <pc:docMk/>
            <pc:sldMk cId="644125646" sldId="263"/>
            <ac:spMk id="7" creationId="{CF424DD5-6B62-62B0-C833-1EA70DC87A34}"/>
          </ac:spMkLst>
        </pc:spChg>
        <pc:spChg chg="add mod ord">
          <ac:chgData name="Kyrios,Alex" userId="76a4ab84-1a45-48a1-abcc-d99622347daa" providerId="ADAL" clId="{58D928BF-5CF3-4FB3-8526-8ACB9ADE3A1C}" dt="2025-04-25T13:28:04.957" v="185" actId="20577"/>
          <ac:spMkLst>
            <pc:docMk/>
            <pc:sldMk cId="644125646" sldId="263"/>
            <ac:spMk id="8" creationId="{610595DB-400D-BF6A-5093-86B6F085D257}"/>
          </ac:spMkLst>
        </pc:spChg>
      </pc:sldChg>
      <pc:sldChg chg="del">
        <pc:chgData name="Kyrios,Alex" userId="76a4ab84-1a45-48a1-abcc-d99622347daa" providerId="ADAL" clId="{58D928BF-5CF3-4FB3-8526-8ACB9ADE3A1C}" dt="2025-04-25T13:28:07.700" v="186" actId="2696"/>
        <pc:sldMkLst>
          <pc:docMk/>
          <pc:sldMk cId="1586626504" sldId="264"/>
        </pc:sldMkLst>
      </pc:sldChg>
      <pc:sldChg chg="addSp delSp modSp mod modClrScheme chgLayout">
        <pc:chgData name="Kyrios,Alex" userId="76a4ab84-1a45-48a1-abcc-d99622347daa" providerId="ADAL" clId="{58D928BF-5CF3-4FB3-8526-8ACB9ADE3A1C}" dt="2025-04-25T13:27:04.938" v="124" actId="20577"/>
        <pc:sldMkLst>
          <pc:docMk/>
          <pc:sldMk cId="686087128" sldId="265"/>
        </pc:sldMkLst>
        <pc:spChg chg="add mod ord">
          <ac:chgData name="Kyrios,Alex" userId="76a4ab84-1a45-48a1-abcc-d99622347daa" providerId="ADAL" clId="{58D928BF-5CF3-4FB3-8526-8ACB9ADE3A1C}" dt="2025-04-25T13:27:04.938" v="124" actId="20577"/>
          <ac:spMkLst>
            <pc:docMk/>
            <pc:sldMk cId="686087128" sldId="265"/>
            <ac:spMk id="2" creationId="{3FE0C01F-77D8-F6A6-449F-6E9761897C86}"/>
          </ac:spMkLst>
        </pc:spChg>
        <pc:spChg chg="mod ord">
          <ac:chgData name="Kyrios,Alex" userId="76a4ab84-1a45-48a1-abcc-d99622347daa" providerId="ADAL" clId="{58D928BF-5CF3-4FB3-8526-8ACB9ADE3A1C}" dt="2025-04-25T13:26:53.853" v="61" actId="700"/>
          <ac:spMkLst>
            <pc:docMk/>
            <pc:sldMk cId="686087128" sldId="265"/>
            <ac:spMk id="35" creationId="{00000000-0000-0000-0000-000000000000}"/>
          </ac:spMkLst>
        </pc:spChg>
        <pc:spChg chg="mod ord">
          <ac:chgData name="Kyrios,Alex" userId="76a4ab84-1a45-48a1-abcc-d99622347daa" providerId="ADAL" clId="{58D928BF-5CF3-4FB3-8526-8ACB9ADE3A1C}" dt="2025-04-25T13:26:53.853" v="61" actId="700"/>
          <ac:spMkLst>
            <pc:docMk/>
            <pc:sldMk cId="686087128" sldId="265"/>
            <ac:spMk id="37" creationId="{00000000-0000-0000-0000-000000000000}"/>
          </ac:spMkLst>
        </pc:spChg>
        <pc:spChg chg="mod ord">
          <ac:chgData name="Kyrios,Alex" userId="76a4ab84-1a45-48a1-abcc-d99622347daa" providerId="ADAL" clId="{58D928BF-5CF3-4FB3-8526-8ACB9ADE3A1C}" dt="2025-04-25T13:26:53.853" v="61" actId="700"/>
          <ac:spMkLst>
            <pc:docMk/>
            <pc:sldMk cId="686087128" sldId="265"/>
            <ac:spMk id="38" creationId="{00000000-0000-0000-0000-000000000000}"/>
          </ac:spMkLst>
        </pc:spChg>
      </pc:sldChg>
      <pc:sldChg chg="del">
        <pc:chgData name="Kyrios,Alex" userId="76a4ab84-1a45-48a1-abcc-d99622347daa" providerId="ADAL" clId="{58D928BF-5CF3-4FB3-8526-8ACB9ADE3A1C}" dt="2025-04-25T13:28:13.736" v="187" actId="2696"/>
        <pc:sldMkLst>
          <pc:docMk/>
          <pc:sldMk cId="1130350008" sldId="266"/>
        </pc:sldMkLst>
      </pc:sldChg>
      <pc:sldChg chg="addSp delSp modSp new mod modNotesTx">
        <pc:chgData name="Kyrios,Alex" userId="76a4ab84-1a45-48a1-abcc-d99622347daa" providerId="ADAL" clId="{58D928BF-5CF3-4FB3-8526-8ACB9ADE3A1C}" dt="2025-04-25T13:57:46.652" v="2680" actId="20577"/>
        <pc:sldMkLst>
          <pc:docMk/>
          <pc:sldMk cId="1574339544" sldId="266"/>
        </pc:sldMkLst>
      </pc:sldChg>
      <pc:sldChg chg="del">
        <pc:chgData name="Kyrios,Alex" userId="76a4ab84-1a45-48a1-abcc-d99622347daa" providerId="ADAL" clId="{58D928BF-5CF3-4FB3-8526-8ACB9ADE3A1C}" dt="2025-04-25T13:27:27.056" v="125" actId="47"/>
        <pc:sldMkLst>
          <pc:docMk/>
          <pc:sldMk cId="2450162816" sldId="267"/>
        </pc:sldMkLst>
      </pc:sldChg>
      <pc:sldChg chg="addSp delSp modSp new mod modNotesTx">
        <pc:chgData name="Kyrios,Alex" userId="76a4ab84-1a45-48a1-abcc-d99622347daa" providerId="ADAL" clId="{58D928BF-5CF3-4FB3-8526-8ACB9ADE3A1C}" dt="2025-04-25T15:13:16.072" v="6986" actId="20577"/>
        <pc:sldMkLst>
          <pc:docMk/>
          <pc:sldMk cId="4254967511" sldId="267"/>
        </pc:sldMkLst>
      </pc:sldChg>
      <pc:sldChg chg="addSp delSp modSp new mod modNotesTx">
        <pc:chgData name="Kyrios,Alex" userId="76a4ab84-1a45-48a1-abcc-d99622347daa" providerId="ADAL" clId="{58D928BF-5CF3-4FB3-8526-8ACB9ADE3A1C}" dt="2025-04-25T15:13:08.309" v="6971" actId="20577"/>
        <pc:sldMkLst>
          <pc:docMk/>
          <pc:sldMk cId="3019673857" sldId="268"/>
        </pc:sldMkLst>
      </pc:sldChg>
      <pc:sldChg chg="addSp delSp modSp new mod modClrScheme chgLayout">
        <pc:chgData name="Kyrios,Alex" userId="76a4ab84-1a45-48a1-abcc-d99622347daa" providerId="ADAL" clId="{58D928BF-5CF3-4FB3-8526-8ACB9ADE3A1C}" dt="2025-04-25T15:02:31.316" v="5622" actId="255"/>
        <pc:sldMkLst>
          <pc:docMk/>
          <pc:sldMk cId="3988323558" sldId="269"/>
        </pc:sldMkLst>
      </pc:sldChg>
      <pc:sldChg chg="modSp new mod modNotesTx">
        <pc:chgData name="Kyrios,Alex" userId="76a4ab84-1a45-48a1-abcc-d99622347daa" providerId="ADAL" clId="{58D928BF-5CF3-4FB3-8526-8ACB9ADE3A1C}" dt="2025-04-25T15:24:52.276" v="8796" actId="20577"/>
        <pc:sldMkLst>
          <pc:docMk/>
          <pc:sldMk cId="919745386" sldId="270"/>
        </pc:sldMkLst>
      </pc:sldChg>
      <pc:sldChg chg="addSp delSp modSp new mod modClrScheme chgLayout modNotesTx">
        <pc:chgData name="Kyrios,Alex" userId="76a4ab84-1a45-48a1-abcc-d99622347daa" providerId="ADAL" clId="{58D928BF-5CF3-4FB3-8526-8ACB9ADE3A1C}" dt="2025-04-25T15:23:59.669" v="8631" actId="5793"/>
        <pc:sldMkLst>
          <pc:docMk/>
          <pc:sldMk cId="1281968000" sldId="271"/>
        </pc:sldMkLst>
      </pc:sldChg>
      <pc:sldChg chg="addSp delSp modSp new mod modClrScheme chgLayout modNotesTx">
        <pc:chgData name="Kyrios,Alex" userId="76a4ab84-1a45-48a1-abcc-d99622347daa" providerId="ADAL" clId="{58D928BF-5CF3-4FB3-8526-8ACB9ADE3A1C}" dt="2025-04-25T15:57:59.709" v="11586" actId="20577"/>
        <pc:sldMkLst>
          <pc:docMk/>
          <pc:sldMk cId="3160540191" sldId="272"/>
        </pc:sldMkLst>
      </pc:sldChg>
      <pc:sldMasterChg chg="del delSldLayout">
        <pc:chgData name="Kyrios,Alex" userId="76a4ab84-1a45-48a1-abcc-d99622347daa" providerId="ADAL" clId="{58D928BF-5CF3-4FB3-8526-8ACB9ADE3A1C}" dt="2025-04-25T13:58:12.907" v="2681" actId="700"/>
        <pc:sldMasterMkLst>
          <pc:docMk/>
          <pc:sldMasterMk cId="2860395708" sldId="2147483648"/>
        </pc:sldMasterMkLst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016524877" sldId="2147483650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237085395" sldId="2147483652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672074327" sldId="2147483653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034598398" sldId="2147483654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323974854" sldId="2147483655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2141487029" sldId="2147483656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3092367797" sldId="2147483657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2458256017" sldId="2147483658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621949660" sldId="2147483659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907336412" sldId="2147483660"/>
          </pc:sldLayoutMkLst>
        </pc:sldLayoutChg>
        <pc:sldLayoutChg chg="del">
          <pc:chgData name="Kyrios,Alex" userId="76a4ab84-1a45-48a1-abcc-d99622347daa" providerId="ADAL" clId="{58D928BF-5CF3-4FB3-8526-8ACB9ADE3A1C}" dt="2025-04-25T13:58:12.907" v="2681" actId="700"/>
          <pc:sldLayoutMkLst>
            <pc:docMk/>
            <pc:sldMasterMk cId="2860395708" sldId="2147483648"/>
            <pc:sldLayoutMk cId="1378456154" sldId="2147483661"/>
          </pc:sldLayoutMkLst>
        </pc:sldLayoutChg>
      </pc:sldMasterChg>
    </pc:docChg>
  </pc:docChgLst>
  <pc:docChgLst>
    <pc:chgData name="Kyrios,Alex" userId="76a4ab84-1a45-48a1-abcc-d99622347daa" providerId="ADAL" clId="{90878398-F4B9-45A9-88E8-3B934574B140}"/>
    <pc:docChg chg="modSld sldOrd">
      <pc:chgData name="Kyrios,Alex" userId="76a4ab84-1a45-48a1-abcc-d99622347daa" providerId="ADAL" clId="{90878398-F4B9-45A9-88E8-3B934574B140}" dt="2024-09-15T19:53:29.793" v="1"/>
      <pc:docMkLst>
        <pc:docMk/>
      </pc:docMkLst>
      <pc:sldChg chg="ord">
        <pc:chgData name="Kyrios,Alex" userId="76a4ab84-1a45-48a1-abcc-d99622347daa" providerId="ADAL" clId="{90878398-F4B9-45A9-88E8-3B934574B140}" dt="2024-09-15T19:53:29.793" v="1"/>
        <pc:sldMkLst>
          <pc:docMk/>
          <pc:sldMk cId="644125646" sldId="263"/>
        </pc:sldMkLst>
      </pc:sldChg>
    </pc:docChg>
  </pc:docChgLst>
  <pc:docChgLst>
    <pc:chgData name="Kyrios,Alex" userId="76a4ab84-1a45-48a1-abcc-d99622347daa" providerId="ADAL" clId="{1D17ADAB-C6CC-4980-BD73-38F73C2FF438}"/>
    <pc:docChg chg="custSel addSld delSld modSld">
      <pc:chgData name="Kyrios,Alex" userId="76a4ab84-1a45-48a1-abcc-d99622347daa" providerId="ADAL" clId="{1D17ADAB-C6CC-4980-BD73-38F73C2FF438}" dt="2025-04-28T20:07:37.204" v="3368" actId="20577"/>
      <pc:docMkLst>
        <pc:docMk/>
      </pc:docMkLst>
      <pc:sldChg chg="addSp modSp">
        <pc:chgData name="Kyrios,Alex" userId="76a4ab84-1a45-48a1-abcc-d99622347daa" providerId="ADAL" clId="{1D17ADAB-C6CC-4980-BD73-38F73C2FF438}" dt="2025-04-26T20:36:44.243" v="25"/>
        <pc:sldMkLst>
          <pc:docMk/>
          <pc:sldMk cId="644125646" sldId="263"/>
        </pc:sldMkLst>
        <pc:spChg chg="add mod">
          <ac:chgData name="Kyrios,Alex" userId="76a4ab84-1a45-48a1-abcc-d99622347daa" providerId="ADAL" clId="{1D17ADAB-C6CC-4980-BD73-38F73C2FF438}" dt="2025-04-26T20:36:44.243" v="25"/>
          <ac:spMkLst>
            <pc:docMk/>
            <pc:sldMk cId="644125646" sldId="263"/>
            <ac:spMk id="3" creationId="{A879F002-5E18-73FF-3C4F-D4A47362C200}"/>
          </ac:spMkLst>
        </pc:spChg>
        <pc:spChg chg="add mod">
          <ac:chgData name="Kyrios,Alex" userId="76a4ab84-1a45-48a1-abcc-d99622347daa" providerId="ADAL" clId="{1D17ADAB-C6CC-4980-BD73-38F73C2FF438}" dt="2025-04-26T20:36:44.243" v="25"/>
          <ac:spMkLst>
            <pc:docMk/>
            <pc:sldMk cId="644125646" sldId="263"/>
            <ac:spMk id="4" creationId="{6B414091-DCD8-A66C-245B-EAE1AF2A557B}"/>
          </ac:spMkLst>
        </pc:spChg>
        <pc:spChg chg="add mod">
          <ac:chgData name="Kyrios,Alex" userId="76a4ab84-1a45-48a1-abcc-d99622347daa" providerId="ADAL" clId="{1D17ADAB-C6CC-4980-BD73-38F73C2FF438}" dt="2025-04-26T20:36:44.243" v="25"/>
          <ac:spMkLst>
            <pc:docMk/>
            <pc:sldMk cId="644125646" sldId="263"/>
            <ac:spMk id="5" creationId="{2EBE9FA3-A1A0-C168-9096-A8021C2F19EA}"/>
          </ac:spMkLst>
        </pc:spChg>
      </pc:sldChg>
      <pc:sldChg chg="addSp modSp mod">
        <pc:chgData name="Kyrios,Alex" userId="76a4ab84-1a45-48a1-abcc-d99622347daa" providerId="ADAL" clId="{1D17ADAB-C6CC-4980-BD73-38F73C2FF438}" dt="2025-04-26T20:36:00.677" v="24"/>
        <pc:sldMkLst>
          <pc:docMk/>
          <pc:sldMk cId="686087128" sldId="265"/>
        </pc:sldMkLst>
        <pc:spChg chg="mod">
          <ac:chgData name="Kyrios,Alex" userId="76a4ab84-1a45-48a1-abcc-d99622347daa" providerId="ADAL" clId="{1D17ADAB-C6CC-4980-BD73-38F73C2FF438}" dt="2025-04-26T20:35:35.152" v="23" actId="20577"/>
          <ac:spMkLst>
            <pc:docMk/>
            <pc:sldMk cId="686087128" sldId="265"/>
            <ac:spMk id="2" creationId="{3FE0C01F-77D8-F6A6-449F-6E9761897C86}"/>
          </ac:spMkLst>
        </pc:spChg>
        <pc:spChg chg="add mod">
          <ac:chgData name="Kyrios,Alex" userId="76a4ab84-1a45-48a1-abcc-d99622347daa" providerId="ADAL" clId="{1D17ADAB-C6CC-4980-BD73-38F73C2FF438}" dt="2025-04-26T20:36:00.677" v="24"/>
          <ac:spMkLst>
            <pc:docMk/>
            <pc:sldMk cId="686087128" sldId="265"/>
            <ac:spMk id="3" creationId="{7782CCF6-2AB8-335B-D7AD-2B698FE92AEB}"/>
          </ac:spMkLst>
        </pc:spChg>
        <pc:spChg chg="add mod">
          <ac:chgData name="Kyrios,Alex" userId="76a4ab84-1a45-48a1-abcc-d99622347daa" providerId="ADAL" clId="{1D17ADAB-C6CC-4980-BD73-38F73C2FF438}" dt="2025-04-26T20:36:00.677" v="24"/>
          <ac:spMkLst>
            <pc:docMk/>
            <pc:sldMk cId="686087128" sldId="265"/>
            <ac:spMk id="4" creationId="{26D63E6F-A9C5-6DBD-2975-784B1EC04EA7}"/>
          </ac:spMkLst>
        </pc:spChg>
      </pc:sldChg>
      <pc:sldChg chg="modNotesTx">
        <pc:chgData name="Kyrios,Alex" userId="76a4ab84-1a45-48a1-abcc-d99622347daa" providerId="ADAL" clId="{1D17ADAB-C6CC-4980-BD73-38F73C2FF438}" dt="2025-04-28T19:16:28.217" v="693" actId="20577"/>
        <pc:sldMkLst>
          <pc:docMk/>
          <pc:sldMk cId="3462415151" sldId="266"/>
        </pc:sldMkLst>
      </pc:sldChg>
      <pc:sldChg chg="del">
        <pc:chgData name="Kyrios,Alex" userId="76a4ab84-1a45-48a1-abcc-d99622347daa" providerId="ADAL" clId="{1D17ADAB-C6CC-4980-BD73-38F73C2FF438}" dt="2025-04-26T20:37:01.646" v="26" actId="2696"/>
        <pc:sldMkLst>
          <pc:docMk/>
          <pc:sldMk cId="1209822614" sldId="267"/>
        </pc:sldMkLst>
      </pc:sldChg>
      <pc:sldChg chg="modSp new mod modNotesTx">
        <pc:chgData name="Kyrios,Alex" userId="76a4ab84-1a45-48a1-abcc-d99622347daa" providerId="ADAL" clId="{1D17ADAB-C6CC-4980-BD73-38F73C2FF438}" dt="2025-04-28T20:07:37.204" v="3368" actId="20577"/>
        <pc:sldMkLst>
          <pc:docMk/>
          <pc:sldMk cId="1788114932" sldId="267"/>
        </pc:sldMkLst>
        <pc:spChg chg="mod">
          <ac:chgData name="Kyrios,Alex" userId="76a4ab84-1a45-48a1-abcc-d99622347daa" providerId="ADAL" clId="{1D17ADAB-C6CC-4980-BD73-38F73C2FF438}" dt="2025-04-26T20:40:37.356" v="81" actId="20577"/>
          <ac:spMkLst>
            <pc:docMk/>
            <pc:sldMk cId="1788114932" sldId="267"/>
            <ac:spMk id="2" creationId="{BC3D8A49-DDE5-E4CC-C5E9-2D0A353CE3E7}"/>
          </ac:spMkLst>
        </pc:spChg>
      </pc:sldChg>
      <pc:sldChg chg="addSp delSp modSp new mod modClrScheme chgLayout modNotesTx">
        <pc:chgData name="Kyrios,Alex" userId="76a4ab84-1a45-48a1-abcc-d99622347daa" providerId="ADAL" clId="{1D17ADAB-C6CC-4980-BD73-38F73C2FF438}" dt="2025-04-28T19:47:21.104" v="2175" actId="20577"/>
        <pc:sldMkLst>
          <pc:docMk/>
          <pc:sldMk cId="1123087513" sldId="268"/>
        </pc:sldMkLst>
        <pc:spChg chg="mod ord">
          <ac:chgData name="Kyrios,Alex" userId="76a4ab84-1a45-48a1-abcc-d99622347daa" providerId="ADAL" clId="{1D17ADAB-C6CC-4980-BD73-38F73C2FF438}" dt="2025-04-28T19:17:52.306" v="791" actId="20577"/>
          <ac:spMkLst>
            <pc:docMk/>
            <pc:sldMk cId="1123087513" sldId="268"/>
            <ac:spMk id="2" creationId="{E43F92C7-18B6-BB46-CED8-9460866CBCE8}"/>
          </ac:spMkLst>
        </pc:spChg>
        <pc:spChg chg="del mod ord">
          <ac:chgData name="Kyrios,Alex" userId="76a4ab84-1a45-48a1-abcc-d99622347daa" providerId="ADAL" clId="{1D17ADAB-C6CC-4980-BD73-38F73C2FF438}" dt="2025-04-28T19:16:47.911" v="694" actId="700"/>
          <ac:spMkLst>
            <pc:docMk/>
            <pc:sldMk cId="1123087513" sldId="268"/>
            <ac:spMk id="3" creationId="{19344F08-BAAB-39BC-217A-5E60E2AC1ABC}"/>
          </ac:spMkLst>
        </pc:spChg>
        <pc:spChg chg="del">
          <ac:chgData name="Kyrios,Alex" userId="76a4ab84-1a45-48a1-abcc-d99622347daa" providerId="ADAL" clId="{1D17ADAB-C6CC-4980-BD73-38F73C2FF438}" dt="2025-04-28T19:16:47.911" v="694" actId="700"/>
          <ac:spMkLst>
            <pc:docMk/>
            <pc:sldMk cId="1123087513" sldId="268"/>
            <ac:spMk id="4" creationId="{AF2ADB4E-6708-A1EC-9948-FE4424F50B07}"/>
          </ac:spMkLst>
        </pc:spChg>
        <pc:spChg chg="add mod ord">
          <ac:chgData name="Kyrios,Alex" userId="76a4ab84-1a45-48a1-abcc-d99622347daa" providerId="ADAL" clId="{1D17ADAB-C6CC-4980-BD73-38F73C2FF438}" dt="2025-04-28T19:16:55.014" v="720" actId="20577"/>
          <ac:spMkLst>
            <pc:docMk/>
            <pc:sldMk cId="1123087513" sldId="268"/>
            <ac:spMk id="5" creationId="{FDB69E9E-D5A0-C2AA-0B50-DAA690BA857F}"/>
          </ac:spMkLst>
        </pc:spChg>
        <pc:picChg chg="add mod">
          <ac:chgData name="Kyrios,Alex" userId="76a4ab84-1a45-48a1-abcc-d99622347daa" providerId="ADAL" clId="{1D17ADAB-C6CC-4980-BD73-38F73C2FF438}" dt="2025-04-28T19:45:52.537" v="1848" actId="1076"/>
          <ac:picMkLst>
            <pc:docMk/>
            <pc:sldMk cId="1123087513" sldId="268"/>
            <ac:picMk id="7" creationId="{4F1F1DD4-9DF1-4784-0265-A8FC8890E2B7}"/>
          </ac:picMkLst>
        </pc:picChg>
        <pc:picChg chg="add mod">
          <ac:chgData name="Kyrios,Alex" userId="76a4ab84-1a45-48a1-abcc-d99622347daa" providerId="ADAL" clId="{1D17ADAB-C6CC-4980-BD73-38F73C2FF438}" dt="2025-04-28T19:45:58.958" v="1849" actId="1076"/>
          <ac:picMkLst>
            <pc:docMk/>
            <pc:sldMk cId="1123087513" sldId="268"/>
            <ac:picMk id="9" creationId="{C718A542-28D0-20CB-42B0-473424630C18}"/>
          </ac:picMkLst>
        </pc:picChg>
      </pc:sldChg>
      <pc:sldChg chg="del">
        <pc:chgData name="Kyrios,Alex" userId="76a4ab84-1a45-48a1-abcc-d99622347daa" providerId="ADAL" clId="{1D17ADAB-C6CC-4980-BD73-38F73C2FF438}" dt="2025-04-26T20:37:01.646" v="26" actId="2696"/>
        <pc:sldMkLst>
          <pc:docMk/>
          <pc:sldMk cId="3882152292" sldId="268"/>
        </pc:sldMkLst>
      </pc:sldChg>
      <pc:sldChg chg="del">
        <pc:chgData name="Kyrios,Alex" userId="76a4ab84-1a45-48a1-abcc-d99622347daa" providerId="ADAL" clId="{1D17ADAB-C6CC-4980-BD73-38F73C2FF438}" dt="2025-04-26T20:37:01.646" v="26" actId="2696"/>
        <pc:sldMkLst>
          <pc:docMk/>
          <pc:sldMk cId="14285127" sldId="269"/>
        </pc:sldMkLst>
      </pc:sldChg>
      <pc:sldChg chg="addSp delSp modSp new mod modNotesTx">
        <pc:chgData name="Kyrios,Alex" userId="76a4ab84-1a45-48a1-abcc-d99622347daa" providerId="ADAL" clId="{1D17ADAB-C6CC-4980-BD73-38F73C2FF438}" dt="2025-04-28T19:55:33.767" v="2921" actId="20577"/>
        <pc:sldMkLst>
          <pc:docMk/>
          <pc:sldMk cId="3151868863" sldId="269"/>
        </pc:sldMkLst>
        <pc:spChg chg="mod">
          <ac:chgData name="Kyrios,Alex" userId="76a4ab84-1a45-48a1-abcc-d99622347daa" providerId="ADAL" clId="{1D17ADAB-C6CC-4980-BD73-38F73C2FF438}" dt="2025-04-28T19:48:17.077" v="2196" actId="20577"/>
          <ac:spMkLst>
            <pc:docMk/>
            <pc:sldMk cId="3151868863" sldId="269"/>
            <ac:spMk id="2" creationId="{14168C01-9287-88A2-821A-DBCF93045F0F}"/>
          </ac:spMkLst>
        </pc:spChg>
        <pc:spChg chg="del">
          <ac:chgData name="Kyrios,Alex" userId="76a4ab84-1a45-48a1-abcc-d99622347daa" providerId="ADAL" clId="{1D17ADAB-C6CC-4980-BD73-38F73C2FF438}" dt="2025-04-28T19:48:20.763" v="2197" actId="478"/>
          <ac:spMkLst>
            <pc:docMk/>
            <pc:sldMk cId="3151868863" sldId="269"/>
            <ac:spMk id="3" creationId="{2A9FA672-F6A9-87B0-953F-7342C4B3CD49}"/>
          </ac:spMkLst>
        </pc:spChg>
        <pc:picChg chg="add mod">
          <ac:chgData name="Kyrios,Alex" userId="76a4ab84-1a45-48a1-abcc-d99622347daa" providerId="ADAL" clId="{1D17ADAB-C6CC-4980-BD73-38F73C2FF438}" dt="2025-04-28T19:48:25.782" v="2202" actId="1076"/>
          <ac:picMkLst>
            <pc:docMk/>
            <pc:sldMk cId="3151868863" sldId="269"/>
            <ac:picMk id="5" creationId="{6FB8FE70-7245-A8D1-D3B6-AFEEEB9FC27E}"/>
          </ac:picMkLst>
        </pc:picChg>
      </pc:sldChg>
      <pc:sldChg chg="del">
        <pc:chgData name="Kyrios,Alex" userId="76a4ab84-1a45-48a1-abcc-d99622347daa" providerId="ADAL" clId="{1D17ADAB-C6CC-4980-BD73-38F73C2FF438}" dt="2025-04-26T20:37:01.646" v="26" actId="2696"/>
        <pc:sldMkLst>
          <pc:docMk/>
          <pc:sldMk cId="362557865" sldId="270"/>
        </pc:sldMkLst>
      </pc:sldChg>
      <pc:sldChg chg="modSp add mod modNotesTx">
        <pc:chgData name="Kyrios,Alex" userId="76a4ab84-1a45-48a1-abcc-d99622347daa" providerId="ADAL" clId="{1D17ADAB-C6CC-4980-BD73-38F73C2FF438}" dt="2025-04-28T20:04:57.525" v="3324" actId="20577"/>
        <pc:sldMkLst>
          <pc:docMk/>
          <pc:sldMk cId="2796069098" sldId="270"/>
        </pc:sldMkLst>
        <pc:spChg chg="mod">
          <ac:chgData name="Kyrios,Alex" userId="76a4ab84-1a45-48a1-abcc-d99622347daa" providerId="ADAL" clId="{1D17ADAB-C6CC-4980-BD73-38F73C2FF438}" dt="2025-04-28T19:56:41.078" v="2937" actId="20577"/>
          <ac:spMkLst>
            <pc:docMk/>
            <pc:sldMk cId="2796069098" sldId="270"/>
            <ac:spMk id="2" creationId="{9509A8EF-A180-4CD9-702D-4542EC119308}"/>
          </ac:spMkLst>
        </pc:spChg>
        <pc:spChg chg="mod">
          <ac:chgData name="Kyrios,Alex" userId="76a4ab84-1a45-48a1-abcc-d99622347daa" providerId="ADAL" clId="{1D17ADAB-C6CC-4980-BD73-38F73C2FF438}" dt="2025-04-28T19:57:15.965" v="2971" actId="20577"/>
          <ac:spMkLst>
            <pc:docMk/>
            <pc:sldMk cId="2796069098" sldId="270"/>
            <ac:spMk id="3" creationId="{49EE6B22-A4E1-9153-1E63-EC57304B20F3}"/>
          </ac:spMkLst>
        </pc:spChg>
      </pc:sldChg>
      <pc:sldChg chg="del">
        <pc:chgData name="Kyrios,Alex" userId="76a4ab84-1a45-48a1-abcc-d99622347daa" providerId="ADAL" clId="{1D17ADAB-C6CC-4980-BD73-38F73C2FF438}" dt="2025-04-26T20:37:01.646" v="26" actId="2696"/>
        <pc:sldMkLst>
          <pc:docMk/>
          <pc:sldMk cId="1845886643" sldId="271"/>
        </pc:sldMkLst>
      </pc:sldChg>
      <pc:sldChg chg="del">
        <pc:chgData name="Kyrios,Alex" userId="76a4ab84-1a45-48a1-abcc-d99622347daa" providerId="ADAL" clId="{1D17ADAB-C6CC-4980-BD73-38F73C2FF438}" dt="2025-04-26T20:37:01.646" v="26" actId="2696"/>
        <pc:sldMkLst>
          <pc:docMk/>
          <pc:sldMk cId="2235080356" sldId="272"/>
        </pc:sldMkLst>
      </pc:sldChg>
      <pc:sldChg chg="del">
        <pc:chgData name="Kyrios,Alex" userId="76a4ab84-1a45-48a1-abcc-d99622347daa" providerId="ADAL" clId="{1D17ADAB-C6CC-4980-BD73-38F73C2FF438}" dt="2025-04-26T20:37:01.646" v="26" actId="2696"/>
        <pc:sldMkLst>
          <pc:docMk/>
          <pc:sldMk cId="1157065358" sldId="273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A7726C-ACAE-124E-B040-09E55DEF4DA0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1C18C3-2E63-8349-A502-4ACA2BEDD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89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7ED89F-9978-4AB6-BCED-01769F86FBC4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9ED3A-83BD-4247-902C-B3F75A9B8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097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21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388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39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83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30F5B1-9011-4302-9ABD-A50D73AB7C9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879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07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9ED3A-83BD-4247-902C-B3F75A9B8A0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83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tiff"/><Relationship Id="rId4" Type="http://schemas.openxmlformats.org/officeDocument/2006/relationships/image" Target="../media/image6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295" b="48278"/>
          <a:stretch/>
        </p:blipFill>
        <p:spPr>
          <a:xfrm>
            <a:off x="3163889" y="2"/>
            <a:ext cx="5980110" cy="1060063"/>
          </a:xfrm>
          <a:prstGeom prst="rect">
            <a:avLst/>
          </a:prstGeom>
        </p:spPr>
      </p:pic>
      <p:sp>
        <p:nvSpPr>
          <p:cNvPr id="22" name="Rectangle 21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-1" y="2"/>
            <a:ext cx="3190875" cy="1060065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2" hasCustomPrompt="1"/>
          </p:nvPr>
        </p:nvSpPr>
        <p:spPr>
          <a:xfrm>
            <a:off x="2" y="1329876"/>
            <a:ext cx="3582591" cy="5693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none" lIns="457200" tIns="137160" rIns="274320" bIns="18288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aseline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dirty="0">
                <a:solidFill>
                  <a:schemeClr val="bg1"/>
                </a:solidFill>
                <a:cs typeface="Arial" charset="0"/>
              </a:rPr>
              <a:t>Event Location • June 25, 2015 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779470" y="1852402"/>
            <a:ext cx="7754770" cy="1234773"/>
          </a:xfrm>
          <a:prstGeom prst="rect">
            <a:avLst/>
          </a:prstGeom>
          <a:ln w="101600" cmpd="sng">
            <a:solidFill>
              <a:schemeClr val="accent2"/>
            </a:solidFill>
            <a:miter lim="800000"/>
          </a:ln>
        </p:spPr>
        <p:txBody>
          <a:bodyPr vert="horz" wrap="square" lIns="457200" tIns="274320" rIns="457200" bIns="274320">
            <a:normAutofit/>
          </a:bodyPr>
          <a:lstStyle>
            <a:lvl1pPr marL="0" indent="0" algn="l">
              <a:spcBef>
                <a:spcPts val="0"/>
              </a:spcBef>
              <a:buNone/>
              <a:defRPr sz="4400" b="1" baseline="0">
                <a:ln w="0" cmpd="sng">
                  <a:noFill/>
                </a:ln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Place title here</a:t>
            </a:r>
          </a:p>
        </p:txBody>
      </p:sp>
      <p:pic>
        <p:nvPicPr>
          <p:cNvPr id="18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728694" y="3206972"/>
            <a:ext cx="1860270" cy="400110"/>
          </a:xfrm>
          <a:prstGeom prst="rect">
            <a:avLst/>
          </a:prstGeom>
        </p:spPr>
        <p:txBody>
          <a:bodyPr vert="horz" wrap="none" lIns="0">
            <a:sp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28695" y="3613838"/>
            <a:ext cx="1364723" cy="307777"/>
          </a:xfrm>
          <a:prstGeom prst="rect">
            <a:avLst/>
          </a:prstGeom>
        </p:spPr>
        <p:txBody>
          <a:bodyPr vert="horz" wrap="none" lIns="0" tIns="0">
            <a:spAutoFit/>
          </a:bodyPr>
          <a:lstStyle>
            <a:lvl1pPr marL="0" indent="0">
              <a:buNone/>
              <a:defRPr sz="1700" b="0"/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3136900" y="0"/>
            <a:ext cx="445693" cy="1060065"/>
          </a:xfrm>
          <a:prstGeom prst="rect">
            <a:avLst/>
          </a:prstGeom>
          <a:solidFill>
            <a:srgbClr val="00AFD7">
              <a:alpha val="6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73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240428" y="194732"/>
            <a:ext cx="3980966" cy="78105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Closing Message</a:t>
            </a:r>
          </a:p>
        </p:txBody>
      </p:sp>
      <p:sp>
        <p:nvSpPr>
          <p:cNvPr id="9" name="Rectangle 8"/>
          <p:cNvSpPr/>
          <p:nvPr userDrawn="1"/>
        </p:nvSpPr>
        <p:spPr>
          <a:xfrm rot="10800000">
            <a:off x="11338" y="4388000"/>
            <a:ext cx="9144000" cy="179785"/>
          </a:xfrm>
          <a:prstGeom prst="rect">
            <a:avLst/>
          </a:prstGeom>
          <a:solidFill>
            <a:srgbClr val="00AFD7"/>
          </a:solidFill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3D52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240615" y="990753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/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2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240428" y="1267826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/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23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240428" y="1508234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pic>
        <p:nvPicPr>
          <p:cNvPr id="10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0295" y="0"/>
            <a:ext cx="4578960" cy="43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8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ppt-because-tag.psd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7100" y="3704187"/>
            <a:ext cx="8216894" cy="607721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 rot="16200000">
            <a:off x="477189" y="3861998"/>
            <a:ext cx="607721" cy="2921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704187"/>
            <a:ext cx="635000" cy="607721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731839" y="831455"/>
            <a:ext cx="4180696" cy="1400383"/>
          </a:xfrm>
          <a:prstGeom prst="rect">
            <a:avLst/>
          </a:prstGeom>
          <a:ln w="101600" cmpd="sng">
            <a:solidFill>
              <a:srgbClr val="236192"/>
            </a:solidFill>
            <a:miter lim="800000"/>
          </a:ln>
        </p:spPr>
        <p:txBody>
          <a:bodyPr vert="horz" wrap="none" lIns="548640" tIns="274320" rIns="457200" bIns="274320">
            <a:spAutoFit/>
          </a:bodyPr>
          <a:lstStyle>
            <a:lvl1pPr marL="0" indent="0" algn="l">
              <a:spcBef>
                <a:spcPts val="0"/>
              </a:spcBef>
              <a:buNone/>
              <a:defRPr sz="5500" b="1" baseline="0">
                <a:ln w="0" cmpd="sng">
                  <a:noFill/>
                </a:ln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Text Here</a:t>
            </a:r>
          </a:p>
        </p:txBody>
      </p:sp>
      <p:sp>
        <p:nvSpPr>
          <p:cNvPr id="13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698251" y="2397542"/>
            <a:ext cx="3887788" cy="30428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800" b="1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4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698064" y="2688127"/>
            <a:ext cx="3887788" cy="26927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0" baseline="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 dirty="0"/>
              <a:t>Speaker Title</a:t>
            </a:r>
          </a:p>
        </p:txBody>
      </p:sp>
      <p:sp>
        <p:nvSpPr>
          <p:cNvPr id="15" name="Text Placeholder 20"/>
          <p:cNvSpPr>
            <a:spLocks noGrp="1"/>
          </p:cNvSpPr>
          <p:nvPr>
            <p:ph type="body" sz="quarter" idx="13" hasCustomPrompt="1"/>
          </p:nvPr>
        </p:nvSpPr>
        <p:spPr>
          <a:xfrm>
            <a:off x="698064" y="2957399"/>
            <a:ext cx="3887788" cy="22912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>
              <a:buNone/>
              <a:defRPr sz="1400" b="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Speaker Contact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312442"/>
            <a:ext cx="3679825" cy="566309"/>
          </a:xfrm>
          <a:prstGeom prst="rect">
            <a:avLst/>
          </a:prstGeom>
          <a:solidFill>
            <a:srgbClr val="236192"/>
          </a:solidFill>
        </p:spPr>
        <p:txBody>
          <a:bodyPr vert="horz" wrap="square" lIns="640080" tIns="91440" bIns="164592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Event Title</a:t>
            </a:r>
          </a:p>
        </p:txBody>
      </p:sp>
      <p:pic>
        <p:nvPicPr>
          <p:cNvPr id="17" name="Picture 26" descr="OCLC_H_PMS.eps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 rotWithShape="1">
          <a:blip r:embed="rId4"/>
          <a:srcRect l="67120"/>
          <a:stretch/>
        </p:blipFill>
        <p:spPr>
          <a:xfrm rot="16200000">
            <a:off x="5827109" y="3788500"/>
            <a:ext cx="87692" cy="317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84850" y="3904991"/>
            <a:ext cx="86105" cy="8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59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1493044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2014936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2073399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2712528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1490664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1493043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48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peaker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882651" y="413183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524273" y="935075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16308" y="993538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3416300" y="1632667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416300" y="410803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5" hasCustomPrompt="1"/>
          </p:nvPr>
        </p:nvSpPr>
        <p:spPr>
          <a:xfrm>
            <a:off x="882651" y="413182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882651" y="2696332"/>
            <a:ext cx="2016125" cy="1928813"/>
          </a:xfrm>
          <a:prstGeom prst="rect">
            <a:avLst/>
          </a:prstGeom>
        </p:spPr>
        <p:txBody>
          <a:bodyPr vert="horz" anchor="t" anchorCtr="0"/>
          <a:lstStyle>
            <a:lvl1pPr marL="0" indent="0" algn="ctr">
              <a:spcBef>
                <a:spcPts val="0"/>
              </a:spcBef>
              <a:buNone/>
              <a:defRPr sz="1400" baseline="0">
                <a:solidFill>
                  <a:schemeClr val="tx1"/>
                </a:solidFill>
                <a:latin typeface="+mn-lt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Place Speaker </a:t>
            </a:r>
            <a:br>
              <a:rPr lang="en-US" dirty="0"/>
            </a:br>
            <a:r>
              <a:rPr lang="en-US" dirty="0"/>
              <a:t>Photo Here</a:t>
            </a:r>
          </a:p>
        </p:txBody>
      </p:sp>
      <p:sp>
        <p:nvSpPr>
          <p:cNvPr id="11" name="Rectangle 10"/>
          <p:cNvSpPr/>
          <p:nvPr userDrawn="1"/>
        </p:nvSpPr>
        <p:spPr>
          <a:xfrm rot="5400000">
            <a:off x="-524273" y="3218224"/>
            <a:ext cx="1931195" cy="88265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416308" y="3276687"/>
            <a:ext cx="5727699" cy="63912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 b="0" i="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+mn-lt"/>
                <a:ea typeface="ＭＳ Ｐゴシック" charset="0"/>
                <a:cs typeface="Arial"/>
              </a:rPr>
              <a:t>Speaker Position, Speaker Title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416300" y="3915816"/>
            <a:ext cx="5727700" cy="0"/>
          </a:xfrm>
          <a:prstGeom prst="line">
            <a:avLst/>
          </a:prstGeom>
          <a:ln w="19050" cmpd="sng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416300" y="2693952"/>
            <a:ext cx="5727700" cy="488156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9" hasCustomPrompt="1"/>
          </p:nvPr>
        </p:nvSpPr>
        <p:spPr>
          <a:xfrm>
            <a:off x="882651" y="2696331"/>
            <a:ext cx="161925" cy="1928814"/>
          </a:xfrm>
          <a:prstGeom prst="rect">
            <a:avLst/>
          </a:prstGeom>
          <a:solidFill>
            <a:srgbClr val="236192">
              <a:alpha val="72000"/>
            </a:srgbClr>
          </a:solidFill>
          <a:ln>
            <a:noFill/>
          </a:ln>
        </p:spPr>
        <p:txBody>
          <a:bodyPr vert="horz"/>
          <a:lstStyle>
            <a:lvl1pPr marL="0" indent="0">
              <a:buNone/>
              <a:defRPr>
                <a:ln>
                  <a:noFill/>
                </a:ln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56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AFD7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15259" y="831061"/>
            <a:ext cx="8174038" cy="646331"/>
          </a:xfrm>
          <a:prstGeom prst="rect">
            <a:avLst/>
          </a:prstGeom>
          <a:ln w="28575" cmpd="sng">
            <a:solidFill>
              <a:srgbClr val="FFFFFF"/>
            </a:solidFill>
          </a:ln>
        </p:spPr>
        <p:txBody>
          <a:bodyPr vert="horz" lIns="274320" tIns="45720" rIns="274320" bIns="45720">
            <a:sp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i="0" cap="all" baseline="0">
                <a:solidFill>
                  <a:schemeClr val="bg1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600" b="1" dirty="0">
                <a:solidFill>
                  <a:schemeClr val="bg1"/>
                </a:solidFill>
                <a:cs typeface="Arial" charset="0"/>
              </a:rPr>
              <a:t>NEW SECTION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176213" y="638175"/>
            <a:ext cx="265112" cy="4505325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411956" y="638176"/>
            <a:ext cx="265112" cy="4074629"/>
          </a:xfrm>
          <a:prstGeom prst="rect">
            <a:avLst/>
          </a:prstGeom>
          <a:solidFill>
            <a:srgbClr val="00AFD7"/>
          </a:solidFill>
        </p:spPr>
        <p:txBody>
          <a:bodyPr vert="horz"/>
          <a:lstStyle>
            <a:lvl1pPr marL="0" indent="0">
              <a:buNone/>
              <a:defRPr baseline="0"/>
            </a:lvl1pPr>
          </a:lstStyle>
          <a:p>
            <a:pPr lvl="0"/>
            <a:r>
              <a:rPr lang="en-US" dirty="0"/>
              <a:t>     </a:t>
            </a:r>
          </a:p>
        </p:txBody>
      </p:sp>
      <p:pic>
        <p:nvPicPr>
          <p:cNvPr id="7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888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40786" y="1029747"/>
            <a:ext cx="8439148" cy="3356378"/>
          </a:xfrm>
          <a:prstGeom prst="rect">
            <a:avLst/>
          </a:prstGeom>
        </p:spPr>
        <p:txBody>
          <a:bodyPr vert="horz"/>
          <a:lstStyle>
            <a:lvl1pPr marL="342900" indent="-342900">
              <a:buFont typeface="Arial"/>
              <a:buChar char="•"/>
              <a:defRPr sz="2400" baseline="0"/>
            </a:lvl1pPr>
            <a:lvl2pPr>
              <a:defRPr sz="2000"/>
            </a:lvl2pPr>
            <a:lvl3pPr>
              <a:defRPr sz="1800"/>
            </a:lvl3pPr>
            <a:lvl4pPr>
              <a:buFont typeface="Arial" charset="0"/>
              <a:buChar char="•"/>
              <a:defRPr sz="1600"/>
            </a:lvl4pPr>
            <a:lvl5pPr>
              <a:buFont typeface="Arial" charset="0"/>
              <a:buChar char="•"/>
              <a:defRPr sz="1400"/>
            </a:lvl5pPr>
            <a:lvl6pPr>
              <a:defRPr sz="1400"/>
            </a:lvl6pPr>
            <a:lvl7pPr>
              <a:defRPr sz="1200"/>
            </a:lvl7pPr>
            <a:lvl8pPr>
              <a:defRPr sz="1100"/>
            </a:lvl8pPr>
            <a:lvl9pPr>
              <a:defRPr sz="1100"/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6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-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40786" y="343304"/>
            <a:ext cx="8439148" cy="68644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600" b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Title of slide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575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4686300"/>
            <a:ext cx="2209800" cy="457200"/>
          </a:xfrm>
          <a:prstGeom prst="rect">
            <a:avLst/>
          </a:prstGeom>
          <a:solidFill>
            <a:srgbClr val="2361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2209800" y="4686300"/>
            <a:ext cx="1060450" cy="457200"/>
          </a:xfrm>
          <a:prstGeom prst="rect">
            <a:avLst/>
          </a:prstGeom>
          <a:solidFill>
            <a:srgbClr val="007DB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3270250" y="4686300"/>
            <a:ext cx="5873750" cy="457200"/>
          </a:xfrm>
          <a:prstGeom prst="rect">
            <a:avLst/>
          </a:prstGeom>
          <a:solidFill>
            <a:srgbClr val="00AF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3D527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98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6" descr="OCLC_H_PMS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36924" y="4760706"/>
            <a:ext cx="723437" cy="24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551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9144000" cy="5143500"/>
          </a:xfrm>
          <a:prstGeom prst="rect">
            <a:avLst/>
          </a:prstGeom>
        </p:spPr>
        <p:txBody>
          <a:bodyPr vert="horz" anchor="ctr"/>
          <a:lstStyle>
            <a:lvl1pPr marL="0" indent="0" algn="l">
              <a:buNone/>
              <a:defRPr sz="1900" baseline="0">
                <a:sym typeface="Wingdings"/>
              </a:defRPr>
            </a:lvl1pPr>
            <a:lvl2pPr marL="457200" indent="0">
              <a:buNone/>
              <a:defRPr sz="2400"/>
            </a:lvl2pPr>
          </a:lstStyle>
          <a:p>
            <a:pPr lvl="1"/>
            <a:r>
              <a:rPr lang="en-US" dirty="0"/>
              <a:t>Drag and drop photo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7583491" y="-15479"/>
            <a:ext cx="433387" cy="5174457"/>
          </a:xfrm>
          <a:prstGeom prst="rect">
            <a:avLst/>
          </a:prstGeom>
          <a:solidFill>
            <a:schemeClr val="accent1">
              <a:alpha val="78000"/>
            </a:schemeClr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   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endParaRPr lang="en-US" dirty="0"/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8016878" y="-15479"/>
            <a:ext cx="1127125" cy="5174457"/>
          </a:xfrm>
          <a:prstGeom prst="rect">
            <a:avLst/>
          </a:prstGeom>
          <a:solidFill>
            <a:schemeClr val="accent1"/>
          </a:solidFill>
        </p:spPr>
        <p:txBody>
          <a:bodyPr vert="horz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-14111" y="3748282"/>
            <a:ext cx="6153150" cy="715580"/>
          </a:xfrm>
          <a:prstGeom prst="rect">
            <a:avLst/>
          </a:prstGeom>
          <a:solidFill>
            <a:schemeClr val="bg1"/>
          </a:solidFill>
        </p:spPr>
        <p:txBody>
          <a:bodyPr vert="horz" lIns="640080"/>
          <a:lstStyle>
            <a:lvl1pPr marL="0" indent="0">
              <a:buNone/>
              <a:defRPr sz="2400" b="1" baseline="0">
                <a:solidFill>
                  <a:srgbClr val="236192"/>
                </a:solidFill>
              </a:defRPr>
            </a:lvl1pPr>
          </a:lstStyle>
          <a:p>
            <a:pPr lvl="0"/>
            <a:r>
              <a:rPr lang="en-US" dirty="0"/>
              <a:t>Persons Name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534917" y="4085464"/>
            <a:ext cx="5610225" cy="264319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Persons Title</a:t>
            </a:r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0054" y="4817244"/>
            <a:ext cx="687170" cy="21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05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52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tities.oclc.org/worldcat/ddc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EDUG – 8 May 2025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E0C01F-77D8-F6A6-449F-6E9761897C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Dewey linked data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Alex Kyrios</a:t>
            </a:r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Senior Editor, DDC</a:t>
            </a:r>
          </a:p>
        </p:txBody>
      </p:sp>
      <p:sp>
        <p:nvSpPr>
          <p:cNvPr id="3" name="Text Placeholder 36">
            <a:extLst>
              <a:ext uri="{FF2B5EF4-FFF2-40B4-BE49-F238E27FC236}">
                <a16:creationId xmlns:a16="http://schemas.microsoft.com/office/drawing/2014/main" id="{7782CCF6-2AB8-335B-D7AD-2B698FE92AEB}"/>
              </a:ext>
            </a:extLst>
          </p:cNvPr>
          <p:cNvSpPr txBox="1">
            <a:spLocks/>
          </p:cNvSpPr>
          <p:nvPr/>
        </p:nvSpPr>
        <p:spPr>
          <a:xfrm>
            <a:off x="4128147" y="3213728"/>
            <a:ext cx="1953420" cy="400110"/>
          </a:xfrm>
          <a:prstGeom prst="rect">
            <a:avLst/>
          </a:prstGeom>
        </p:spPr>
        <p:txBody>
          <a:bodyPr vert="horz" wrap="none" lIns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with Jeff </a:t>
            </a:r>
            <a:r>
              <a:rPr lang="en-US" dirty="0" err="1"/>
              <a:t>Mixter</a:t>
            </a:r>
            <a:endParaRPr lang="en-US" dirty="0"/>
          </a:p>
        </p:txBody>
      </p:sp>
      <p:sp>
        <p:nvSpPr>
          <p:cNvPr id="4" name="Text Placeholder 37">
            <a:extLst>
              <a:ext uri="{FF2B5EF4-FFF2-40B4-BE49-F238E27FC236}">
                <a16:creationId xmlns:a16="http://schemas.microsoft.com/office/drawing/2014/main" id="{26D63E6F-A9C5-6DBD-2975-784B1EC04EA7}"/>
              </a:ext>
            </a:extLst>
          </p:cNvPr>
          <p:cNvSpPr txBox="1">
            <a:spLocks/>
          </p:cNvSpPr>
          <p:nvPr/>
        </p:nvSpPr>
        <p:spPr>
          <a:xfrm>
            <a:off x="4128148" y="3620594"/>
            <a:ext cx="3045064" cy="307777"/>
          </a:xfrm>
          <a:prstGeom prst="rect">
            <a:avLst/>
          </a:prstGeom>
        </p:spPr>
        <p:txBody>
          <a:bodyPr vert="horz" wrap="none" lIns="0" tIns="0">
            <a:sp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7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	  Senior Product Manager</a:t>
            </a:r>
          </a:p>
        </p:txBody>
      </p:sp>
    </p:spTree>
    <p:extLst>
      <p:ext uri="{BB962C8B-B14F-4D97-AF65-F5344CB8AC3E}">
        <p14:creationId xmlns:p14="http://schemas.microsoft.com/office/powerpoint/2010/main" val="686087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6F092D-E883-D7E3-A82E-A6D4BA28BD2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83D4E7-AB87-7654-AFFF-FDE83B7AEA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33888AA-4000-537E-243B-B92479AB25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41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B69E9E-D5A0-C2AA-0B50-DAA690BA85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Public linked data service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3F92C7-18B6-BB46-CED8-9460866CBC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https://entities.oclc.org/worldcat/ddc/</a:t>
            </a:r>
            <a:endParaRPr lang="en-US" dirty="0"/>
          </a:p>
          <a:p>
            <a:r>
              <a:rPr lang="en-US" dirty="0"/>
              <a:t>Launched 2024</a:t>
            </a:r>
          </a:p>
          <a:p>
            <a:r>
              <a:rPr lang="en-US" dirty="0"/>
              <a:t>All six current languages</a:t>
            </a:r>
          </a:p>
          <a:p>
            <a:r>
              <a:rPr lang="en-US" dirty="0"/>
              <a:t>Differing access levels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1F1DD4-9DF1-4784-0265-A8FC8890E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924" y="3223757"/>
            <a:ext cx="5022015" cy="464860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718A542-28D0-20CB-42B0-473424630C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8743" y="2099709"/>
            <a:ext cx="2209992" cy="224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8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168C01-9287-88A2-821A-DBCF93045F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WebDewey</a:t>
            </a:r>
            <a:r>
              <a:rPr lang="en-US" dirty="0"/>
              <a:t> integration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FB8FE70-7245-A8D1-D3B6-AFEEEB9FC2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484" y="1121134"/>
            <a:ext cx="3951031" cy="3416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6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09A8EF-A180-4CD9-702D-4542EC1193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Coming features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E6B22-A4E1-9153-1E63-EC57304B20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DDC URIs in </a:t>
            </a:r>
            <a:r>
              <a:rPr lang="en-US" dirty="0" err="1"/>
              <a:t>WorldCat</a:t>
            </a:r>
            <a:r>
              <a:rPr lang="en-US" dirty="0"/>
              <a:t> (082 $1)</a:t>
            </a:r>
          </a:p>
          <a:p>
            <a:r>
              <a:rPr lang="en-US" dirty="0"/>
              <a:t>DDC to FAST mappings</a:t>
            </a:r>
          </a:p>
        </p:txBody>
      </p:sp>
    </p:spTree>
    <p:extLst>
      <p:ext uri="{BB962C8B-B14F-4D97-AF65-F5344CB8AC3E}">
        <p14:creationId xmlns:p14="http://schemas.microsoft.com/office/powerpoint/2010/main" val="279606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3D8A49-DDE5-E4CC-C5E9-2D0A353CE3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Dewey linked data API</a:t>
            </a:r>
            <a:r>
              <a:rPr lang="en-US" dirty="0">
                <a:latin typeface="+mj-lt"/>
              </a:rPr>
              <a:t>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51CA0-04C9-FE39-A21E-DF0B5AEA49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0B34E2-3D0C-9575-1020-D74373600B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1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B2822B-4C2E-87FF-83DA-796F2038F3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Alex Kyrios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424DD5-6B62-62B0-C833-1EA70DC87A3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Senior Editor, DDC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10595DB-400D-BF6A-5093-86B6F085D2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kyriosa@oclc.org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9F002-5E18-73FF-3C4F-D4A47362C200}"/>
              </a:ext>
            </a:extLst>
          </p:cNvPr>
          <p:cNvSpPr txBox="1">
            <a:spLocks/>
          </p:cNvSpPr>
          <p:nvPr/>
        </p:nvSpPr>
        <p:spPr>
          <a:xfrm>
            <a:off x="242095" y="2181840"/>
            <a:ext cx="3887788" cy="304289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Jeff </a:t>
            </a:r>
            <a:r>
              <a:rPr lang="en-US" dirty="0" err="1"/>
              <a:t>Mixter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14091-DCD8-A66C-245B-EAE1AF2A557B}"/>
              </a:ext>
            </a:extLst>
          </p:cNvPr>
          <p:cNvSpPr txBox="1">
            <a:spLocks/>
          </p:cNvSpPr>
          <p:nvPr/>
        </p:nvSpPr>
        <p:spPr>
          <a:xfrm>
            <a:off x="241908" y="2458913"/>
            <a:ext cx="3887788" cy="26927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Senior Product Manager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BE9FA3-A1A0-C168-9096-A8021C2F19EA}"/>
              </a:ext>
            </a:extLst>
          </p:cNvPr>
          <p:cNvSpPr txBox="1">
            <a:spLocks/>
          </p:cNvSpPr>
          <p:nvPr/>
        </p:nvSpPr>
        <p:spPr>
          <a:xfrm>
            <a:off x="241908" y="2699321"/>
            <a:ext cx="3887788" cy="229121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1" kern="1200" baseline="0">
                <a:solidFill>
                  <a:srgbClr val="23619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mixterj@oclc.org</a:t>
            </a:r>
          </a:p>
        </p:txBody>
      </p:sp>
    </p:spTree>
    <p:extLst>
      <p:ext uri="{BB962C8B-B14F-4D97-AF65-F5344CB8AC3E}">
        <p14:creationId xmlns:p14="http://schemas.microsoft.com/office/powerpoint/2010/main" val="64412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Nonconfidential">
  <a:themeElements>
    <a:clrScheme name="Custom 4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AFD7"/>
      </a:accent1>
      <a:accent2>
        <a:srgbClr val="236192"/>
      </a:accent2>
      <a:accent3>
        <a:srgbClr val="8A1B61"/>
      </a:accent3>
      <a:accent4>
        <a:srgbClr val="007749"/>
      </a:accent4>
      <a:accent5>
        <a:srgbClr val="E87722"/>
      </a:accent5>
      <a:accent6>
        <a:srgbClr val="AE2573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50515AF1295244B26E4E6D23BF0BEB" ma:contentTypeVersion="60" ma:contentTypeDescription="Create a new document." ma:contentTypeScope="" ma:versionID="3ab1845c282ca95ea55a370b014f16f3">
  <xsd:schema xmlns:xsd="http://www.w3.org/2001/XMLSchema" xmlns:xs="http://www.w3.org/2001/XMLSchema" xmlns:p="http://schemas.microsoft.com/office/2006/metadata/properties" xmlns:ns2="6b67d80f-331f-4b51-b18e-81b8c101c29d" targetNamespace="http://schemas.microsoft.com/office/2006/metadata/properties" ma:root="true" ma:fieldsID="dc18ffd4b9c37d9f1a33ccc21d583d93" ns2:_="">
    <xsd:import namespace="6b67d80f-331f-4b51-b18e-81b8c101c29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67d80f-331f-4b51-b18e-81b8c101c2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haredContentType xmlns="Microsoft.SharePoint.Taxonomy.ContentTypeSync" SourceId="e1e867eb-0ccf-46b3-a8be-678a344b5681" ContentTypeId="0x0101" PreviousValue="false"/>
</file>

<file path=customXml/itemProps1.xml><?xml version="1.0" encoding="utf-8"?>
<ds:datastoreItem xmlns:ds="http://schemas.openxmlformats.org/officeDocument/2006/customXml" ds:itemID="{B82E809F-BB71-443C-980C-C97BB9F2C3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67d80f-331f-4b51-b18e-81b8c101c2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7E988F0-95B4-4FCA-A550-26E1636850FD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openxmlformats.org/package/2006/metadata/core-properties"/>
    <ds:schemaRef ds:uri="6b67d80f-331f-4b51-b18e-81b8c101c29d"/>
  </ds:schemaRefs>
</ds:datastoreItem>
</file>

<file path=customXml/itemProps3.xml><?xml version="1.0" encoding="utf-8"?>
<ds:datastoreItem xmlns:ds="http://schemas.openxmlformats.org/officeDocument/2006/customXml" ds:itemID="{595F8081-E4B0-4ACB-86C3-2F58A415E77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F593AE6-1AD2-44A9-9585-67BB81296102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14834</TotalTime>
  <Words>101</Words>
  <Application>Microsoft Office PowerPoint</Application>
  <PresentationFormat>On-screen Show (16:9)</PresentationFormat>
  <Paragraphs>31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Wingdings</vt:lpstr>
      <vt:lpstr>Nonconfidential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oclc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Blake,Clint</dc:creator>
  <cp:lastModifiedBy>Kyrios,Alex</cp:lastModifiedBy>
  <cp:revision>158</cp:revision>
  <dcterms:created xsi:type="dcterms:W3CDTF">2015-04-17T19:58:50Z</dcterms:created>
  <dcterms:modified xsi:type="dcterms:W3CDTF">2025-04-28T20:08:05Z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0x010100A350515AF1295244B26E4E6D23BF0BEB</vt:lpwstr>
  </property>
</Properties>
</file>