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66" r:id="rId4"/>
    <p:sldId id="293" r:id="rId5"/>
    <p:sldId id="335" r:id="rId6"/>
    <p:sldId id="265" r:id="rId7"/>
    <p:sldId id="260" r:id="rId8"/>
    <p:sldId id="324" r:id="rId9"/>
    <p:sldId id="302" r:id="rId10"/>
    <p:sldId id="329" r:id="rId11"/>
    <p:sldId id="334" r:id="rId12"/>
    <p:sldId id="25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Davide Caimmi" initials="DC [7]" lastIdx="1" clrIdx="6">
    <p:extLst/>
  </p:cmAuthor>
  <p:cmAuthor id="1" name="Davide Caimmi" initials="DC" lastIdx="1" clrIdx="0">
    <p:extLst/>
  </p:cmAuthor>
  <p:cmAuthor id="8" name="Davide Caimmi" initials="DC [8]" lastIdx="1" clrIdx="7">
    <p:extLst/>
  </p:cmAuthor>
  <p:cmAuthor id="2" name="Davide Caimmi" initials="DC [2]" lastIdx="1" clrIdx="1">
    <p:extLst/>
  </p:cmAuthor>
  <p:cmAuthor id="9" name="Davide Caimmi" initials="DC [9]" lastIdx="1" clrIdx="8">
    <p:extLst/>
  </p:cmAuthor>
  <p:cmAuthor id="3" name="Davide Caimmi" initials="DC [3]" lastIdx="1" clrIdx="2">
    <p:extLst/>
  </p:cmAuthor>
  <p:cmAuthor id="4" name="Davide Caimmi" initials="DC [4]" lastIdx="1" clrIdx="3">
    <p:extLst/>
  </p:cmAuthor>
  <p:cmAuthor id="5" name="Davide Caimmi" initials="DC [5]" lastIdx="1" clrIdx="4">
    <p:extLst/>
  </p:cmAuthor>
  <p:cmAuthor id="6" name="Davide Caimmi" initials="DC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28" autoAdjust="0"/>
    <p:restoredTop sz="94280" autoAdjust="0"/>
  </p:normalViewPr>
  <p:slideViewPr>
    <p:cSldViewPr snapToGrid="0">
      <p:cViewPr varScale="1">
        <p:scale>
          <a:sx n="72" d="100"/>
          <a:sy n="72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image" Target="../media/image4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image" Target="../media/image4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308EA7-4A38-41F9-8388-BAFE93A6048A}" type="doc">
      <dgm:prSet loTypeId="urn:microsoft.com/office/officeart/2005/8/layout/vList3" loCatId="list" qsTypeId="urn:microsoft.com/office/officeart/2005/8/quickstyle/simple1" qsCatId="simple" csTypeId="urn:microsoft.com/office/officeart/2005/8/colors/accent2_4" csCatId="accent2" phldr="1"/>
      <dgm:spPr/>
    </dgm:pt>
    <dgm:pt modelId="{430842FE-C655-483F-8B81-82958580DFBD}">
      <dgm:prSet phldrT="[Tekst]"/>
      <dgm:spPr/>
      <dgm:t>
        <a:bodyPr/>
        <a:lstStyle/>
        <a:p>
          <a:r>
            <a:rPr lang="en-GB" b="1" noProof="0" dirty="0">
              <a:solidFill>
                <a:schemeClr val="tx1"/>
              </a:solidFill>
              <a:latin typeface="+mj-lt"/>
            </a:rPr>
            <a:t>Use of DDC in Italy</a:t>
          </a:r>
        </a:p>
      </dgm:t>
    </dgm:pt>
    <dgm:pt modelId="{C16F01BE-D4F1-44D9-88D3-B91E084FBD05}" type="parTrans" cxnId="{6FCA44E4-D48D-4459-BB60-5C875D0F1106}">
      <dgm:prSet/>
      <dgm:spPr/>
      <dgm:t>
        <a:bodyPr/>
        <a:lstStyle/>
        <a:p>
          <a:endParaRPr lang="pl-PL"/>
        </a:p>
      </dgm:t>
    </dgm:pt>
    <dgm:pt modelId="{4C0A60C6-C33F-447B-9D1D-A4E068CAA95C}" type="sibTrans" cxnId="{6FCA44E4-D48D-4459-BB60-5C875D0F1106}">
      <dgm:prSet/>
      <dgm:spPr/>
      <dgm:t>
        <a:bodyPr/>
        <a:lstStyle/>
        <a:p>
          <a:endParaRPr lang="pl-PL"/>
        </a:p>
      </dgm:t>
    </dgm:pt>
    <dgm:pt modelId="{A01E4D53-24CF-465C-B3C1-D68B481DF8E6}">
      <dgm:prSet/>
      <dgm:spPr/>
      <dgm:t>
        <a:bodyPr/>
        <a:lstStyle/>
        <a:p>
          <a:r>
            <a:rPr lang="en-GB" b="1" noProof="0" dirty="0">
              <a:solidFill>
                <a:schemeClr val="tx1"/>
              </a:solidFill>
              <a:latin typeface="+mj-lt"/>
            </a:rPr>
            <a:t> The origins of </a:t>
          </a:r>
          <a:r>
            <a:rPr lang="en-GB" b="1" noProof="0" dirty="0" err="1">
              <a:solidFill>
                <a:schemeClr val="tx1"/>
              </a:solidFill>
              <a:latin typeface="+mj-lt"/>
            </a:rPr>
            <a:t>SciGator</a:t>
          </a:r>
          <a:endParaRPr lang="en-GB" b="1" noProof="0" dirty="0">
            <a:solidFill>
              <a:schemeClr val="tx1"/>
            </a:solidFill>
            <a:latin typeface="+mj-lt"/>
          </a:endParaRPr>
        </a:p>
      </dgm:t>
    </dgm:pt>
    <dgm:pt modelId="{E79D7233-A340-45D0-9D92-A06D48E8B2D2}" type="parTrans" cxnId="{F5F7140F-22DB-47D3-ACEE-524BA816766D}">
      <dgm:prSet/>
      <dgm:spPr/>
      <dgm:t>
        <a:bodyPr/>
        <a:lstStyle/>
        <a:p>
          <a:endParaRPr lang="pl-PL"/>
        </a:p>
      </dgm:t>
    </dgm:pt>
    <dgm:pt modelId="{0E752D9E-4734-4300-BE60-8374E69B19A8}" type="sibTrans" cxnId="{F5F7140F-22DB-47D3-ACEE-524BA816766D}">
      <dgm:prSet/>
      <dgm:spPr/>
      <dgm:t>
        <a:bodyPr/>
        <a:lstStyle/>
        <a:p>
          <a:endParaRPr lang="pl-PL"/>
        </a:p>
      </dgm:t>
    </dgm:pt>
    <dgm:pt modelId="{49193761-7A7A-46B8-BEAB-AA9E5B5CC139}">
      <dgm:prSet/>
      <dgm:spPr/>
      <dgm:t>
        <a:bodyPr/>
        <a:lstStyle/>
        <a:p>
          <a:r>
            <a:rPr lang="en-GB" b="1" noProof="0" dirty="0">
              <a:solidFill>
                <a:schemeClr val="tx1"/>
              </a:solidFill>
              <a:latin typeface="+mj-lt"/>
            </a:rPr>
            <a:t>The </a:t>
          </a:r>
          <a:r>
            <a:rPr lang="en-GB" b="1" noProof="0" dirty="0" err="1">
              <a:solidFill>
                <a:schemeClr val="tx1"/>
              </a:solidFill>
              <a:latin typeface="+mj-lt"/>
            </a:rPr>
            <a:t>SciGator</a:t>
          </a:r>
          <a:r>
            <a:rPr lang="en-GB" b="1" noProof="0" dirty="0">
              <a:solidFill>
                <a:schemeClr val="tx1"/>
              </a:solidFill>
              <a:latin typeface="+mj-lt"/>
            </a:rPr>
            <a:t> interface</a:t>
          </a:r>
        </a:p>
      </dgm:t>
    </dgm:pt>
    <dgm:pt modelId="{5E1A54E0-F999-45AC-A414-D52E023C5A55}" type="parTrans" cxnId="{7AEB0F72-5D87-4043-A6BC-5EECD6C4197B}">
      <dgm:prSet/>
      <dgm:spPr/>
      <dgm:t>
        <a:bodyPr/>
        <a:lstStyle/>
        <a:p>
          <a:endParaRPr lang="pl-PL"/>
        </a:p>
      </dgm:t>
    </dgm:pt>
    <dgm:pt modelId="{E7DB2609-85E9-4DFC-A86E-5DDB3280889C}" type="sibTrans" cxnId="{7AEB0F72-5D87-4043-A6BC-5EECD6C4197B}">
      <dgm:prSet/>
      <dgm:spPr/>
      <dgm:t>
        <a:bodyPr/>
        <a:lstStyle/>
        <a:p>
          <a:endParaRPr lang="pl-PL"/>
        </a:p>
      </dgm:t>
    </dgm:pt>
    <dgm:pt modelId="{91C3D19A-F772-4BD0-AC11-C71B9D46047C}">
      <dgm:prSet/>
      <dgm:spPr/>
      <dgm:t>
        <a:bodyPr/>
        <a:lstStyle/>
        <a:p>
          <a:pPr algn="ctr"/>
          <a:r>
            <a:rPr lang="en-GB" b="1" noProof="0" dirty="0">
              <a:solidFill>
                <a:schemeClr val="tx1"/>
              </a:solidFill>
              <a:latin typeface="+mj-lt"/>
            </a:rPr>
            <a:t>Browsing functionalities</a:t>
          </a:r>
        </a:p>
      </dgm:t>
    </dgm:pt>
    <dgm:pt modelId="{7582DA07-3FF7-438C-9EFF-79DC2BF25F67}" type="parTrans" cxnId="{0DC42D3C-0810-41A0-8492-F55F21FE9D98}">
      <dgm:prSet/>
      <dgm:spPr/>
      <dgm:t>
        <a:bodyPr/>
        <a:lstStyle/>
        <a:p>
          <a:endParaRPr lang="pl-PL"/>
        </a:p>
      </dgm:t>
    </dgm:pt>
    <dgm:pt modelId="{89224080-210B-4671-8F1F-5231AD788175}" type="sibTrans" cxnId="{0DC42D3C-0810-41A0-8492-F55F21FE9D98}">
      <dgm:prSet/>
      <dgm:spPr/>
      <dgm:t>
        <a:bodyPr/>
        <a:lstStyle/>
        <a:p>
          <a:endParaRPr lang="pl-PL"/>
        </a:p>
      </dgm:t>
    </dgm:pt>
    <dgm:pt modelId="{442FE182-6CCB-41E0-ACC6-895BD6522F17}">
      <dgm:prSet/>
      <dgm:spPr/>
      <dgm:t>
        <a:bodyPr/>
        <a:lstStyle/>
        <a:p>
          <a:pPr algn="ctr"/>
          <a:r>
            <a:rPr lang="en-GB" b="1" noProof="0" dirty="0">
              <a:solidFill>
                <a:schemeClr val="tx1"/>
              </a:solidFill>
              <a:latin typeface="+mj-lt"/>
            </a:rPr>
            <a:t>Future interface ideas</a:t>
          </a:r>
        </a:p>
      </dgm:t>
    </dgm:pt>
    <dgm:pt modelId="{652A1F24-F973-4775-801F-C6249E94874F}" type="parTrans" cxnId="{DD8D0B39-C1BE-46CB-BEB7-2FFF5453DECC}">
      <dgm:prSet/>
      <dgm:spPr/>
      <dgm:t>
        <a:bodyPr/>
        <a:lstStyle/>
        <a:p>
          <a:endParaRPr lang="pl-PL"/>
        </a:p>
      </dgm:t>
    </dgm:pt>
    <dgm:pt modelId="{6B89B638-7710-4653-B36B-F28347828593}" type="sibTrans" cxnId="{DD8D0B39-C1BE-46CB-BEB7-2FFF5453DECC}">
      <dgm:prSet/>
      <dgm:spPr/>
      <dgm:t>
        <a:bodyPr/>
        <a:lstStyle/>
        <a:p>
          <a:endParaRPr lang="pl-PL"/>
        </a:p>
      </dgm:t>
    </dgm:pt>
    <dgm:pt modelId="{7A28F3F1-4126-4A25-A078-0FCA4BC7C6DC}">
      <dgm:prSet/>
      <dgm:spPr/>
      <dgm:t>
        <a:bodyPr/>
        <a:lstStyle/>
        <a:p>
          <a:r>
            <a:rPr lang="en-GB" b="1" noProof="0" dirty="0">
              <a:solidFill>
                <a:schemeClr val="tx1"/>
              </a:solidFill>
              <a:latin typeface="+mj-lt"/>
            </a:rPr>
            <a:t>The database structure</a:t>
          </a:r>
        </a:p>
      </dgm:t>
    </dgm:pt>
    <dgm:pt modelId="{6D39648C-6847-49F4-A87F-FA5687F2B218}" type="parTrans" cxnId="{212D1D16-8D5F-4FEE-BB0A-25A63FDE949E}">
      <dgm:prSet/>
      <dgm:spPr/>
      <dgm:t>
        <a:bodyPr/>
        <a:lstStyle/>
        <a:p>
          <a:endParaRPr lang="pl-PL"/>
        </a:p>
      </dgm:t>
    </dgm:pt>
    <dgm:pt modelId="{D38C9868-BB61-412D-95C1-340BFB7EEE85}" type="sibTrans" cxnId="{212D1D16-8D5F-4FEE-BB0A-25A63FDE949E}">
      <dgm:prSet/>
      <dgm:spPr/>
      <dgm:t>
        <a:bodyPr/>
        <a:lstStyle/>
        <a:p>
          <a:endParaRPr lang="pl-PL"/>
        </a:p>
      </dgm:t>
    </dgm:pt>
    <dgm:pt modelId="{A249636C-1B51-4E83-B59C-AB3A63A47595}" type="pres">
      <dgm:prSet presAssocID="{D1308EA7-4A38-41F9-8388-BAFE93A6048A}" presName="linearFlow" presStyleCnt="0">
        <dgm:presLayoutVars>
          <dgm:dir/>
          <dgm:resizeHandles val="exact"/>
        </dgm:presLayoutVars>
      </dgm:prSet>
      <dgm:spPr/>
    </dgm:pt>
    <dgm:pt modelId="{5BF030D7-FC9F-4769-A9B3-FBDBBEE09780}" type="pres">
      <dgm:prSet presAssocID="{430842FE-C655-483F-8B81-82958580DFBD}" presName="composite" presStyleCnt="0"/>
      <dgm:spPr/>
    </dgm:pt>
    <dgm:pt modelId="{750599B3-933D-4B23-BCAA-85DE21FAD609}" type="pres">
      <dgm:prSet presAssocID="{430842FE-C655-483F-8B81-82958580DFBD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80E3726-3499-4468-91E1-99177C331AFE}" type="pres">
      <dgm:prSet presAssocID="{430842FE-C655-483F-8B81-82958580DFBD}" presName="txShp" presStyleLbl="node1" presStyleIdx="0" presStyleCnt="6" custScaleY="100107">
        <dgm:presLayoutVars>
          <dgm:bulletEnabled val="1"/>
        </dgm:presLayoutVars>
      </dgm:prSet>
      <dgm:spPr/>
    </dgm:pt>
    <dgm:pt modelId="{B5B3BB13-F6D0-4A79-958D-3356F335307B}" type="pres">
      <dgm:prSet presAssocID="{4C0A60C6-C33F-447B-9D1D-A4E068CAA95C}" presName="spacing" presStyleCnt="0"/>
      <dgm:spPr/>
    </dgm:pt>
    <dgm:pt modelId="{68AEA905-C72C-4B74-8CDF-502731200A3F}" type="pres">
      <dgm:prSet presAssocID="{A01E4D53-24CF-465C-B3C1-D68B481DF8E6}" presName="composite" presStyleCnt="0"/>
      <dgm:spPr/>
    </dgm:pt>
    <dgm:pt modelId="{FF325FA0-1EAA-46CE-8C54-4440256AEF76}" type="pres">
      <dgm:prSet presAssocID="{A01E4D53-24CF-465C-B3C1-D68B481DF8E6}" presName="imgShp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96DC46DF-AD2A-4EF1-B1CD-EF2A6632ACDE}" type="pres">
      <dgm:prSet presAssocID="{A01E4D53-24CF-465C-B3C1-D68B481DF8E6}" presName="txShp" presStyleLbl="node1" presStyleIdx="1" presStyleCnt="6">
        <dgm:presLayoutVars>
          <dgm:bulletEnabled val="1"/>
        </dgm:presLayoutVars>
      </dgm:prSet>
      <dgm:spPr/>
    </dgm:pt>
    <dgm:pt modelId="{29064313-2C6B-4DAD-9F01-47C237B9E7A6}" type="pres">
      <dgm:prSet presAssocID="{0E752D9E-4734-4300-BE60-8374E69B19A8}" presName="spacing" presStyleCnt="0"/>
      <dgm:spPr/>
    </dgm:pt>
    <dgm:pt modelId="{E8902298-D13D-4348-8D09-571762F67E7A}" type="pres">
      <dgm:prSet presAssocID="{7A28F3F1-4126-4A25-A078-0FCA4BC7C6DC}" presName="composite" presStyleCnt="0"/>
      <dgm:spPr/>
    </dgm:pt>
    <dgm:pt modelId="{33F9E156-76FB-4176-986C-68C39B45425B}" type="pres">
      <dgm:prSet presAssocID="{7A28F3F1-4126-4A25-A078-0FCA4BC7C6DC}" presName="imgShp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F0771DFF-EB41-4B8E-862A-74AB359C0EF5}" type="pres">
      <dgm:prSet presAssocID="{7A28F3F1-4126-4A25-A078-0FCA4BC7C6DC}" presName="txShp" presStyleLbl="node1" presStyleIdx="2" presStyleCnt="6">
        <dgm:presLayoutVars>
          <dgm:bulletEnabled val="1"/>
        </dgm:presLayoutVars>
      </dgm:prSet>
      <dgm:spPr/>
    </dgm:pt>
    <dgm:pt modelId="{DB5A92EA-70B5-4B63-8D8E-43C0C9937868}" type="pres">
      <dgm:prSet presAssocID="{D38C9868-BB61-412D-95C1-340BFB7EEE85}" presName="spacing" presStyleCnt="0"/>
      <dgm:spPr/>
    </dgm:pt>
    <dgm:pt modelId="{DEB911F4-82FE-4FEB-8945-3284BBA28BD6}" type="pres">
      <dgm:prSet presAssocID="{49193761-7A7A-46B8-BEAB-AA9E5B5CC139}" presName="composite" presStyleCnt="0"/>
      <dgm:spPr/>
    </dgm:pt>
    <dgm:pt modelId="{C3BD7566-D14D-449F-8147-33305F9A10A8}" type="pres">
      <dgm:prSet presAssocID="{49193761-7A7A-46B8-BEAB-AA9E5B5CC139}" presName="imgShp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C35530F7-F3B9-4374-9AC5-F90D08F22781}" type="pres">
      <dgm:prSet presAssocID="{49193761-7A7A-46B8-BEAB-AA9E5B5CC139}" presName="txShp" presStyleLbl="node1" presStyleIdx="3" presStyleCnt="6">
        <dgm:presLayoutVars>
          <dgm:bulletEnabled val="1"/>
        </dgm:presLayoutVars>
      </dgm:prSet>
      <dgm:spPr/>
    </dgm:pt>
    <dgm:pt modelId="{D7BE4779-7352-4314-8AF2-1F10AEDD8E94}" type="pres">
      <dgm:prSet presAssocID="{E7DB2609-85E9-4DFC-A86E-5DDB3280889C}" presName="spacing" presStyleCnt="0"/>
      <dgm:spPr/>
    </dgm:pt>
    <dgm:pt modelId="{69FC55E3-0294-458A-81D1-3B903EAE9487}" type="pres">
      <dgm:prSet presAssocID="{91C3D19A-F772-4BD0-AC11-C71B9D46047C}" presName="composite" presStyleCnt="0"/>
      <dgm:spPr/>
    </dgm:pt>
    <dgm:pt modelId="{84330D29-98E0-49BF-8A26-59BB667C704A}" type="pres">
      <dgm:prSet presAssocID="{91C3D19A-F772-4BD0-AC11-C71B9D46047C}" presName="imgShp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FBD97219-CE74-4B49-B5F3-54A2857AAE8E}" type="pres">
      <dgm:prSet presAssocID="{91C3D19A-F772-4BD0-AC11-C71B9D46047C}" presName="txShp" presStyleLbl="node1" presStyleIdx="4" presStyleCnt="6">
        <dgm:presLayoutVars>
          <dgm:bulletEnabled val="1"/>
        </dgm:presLayoutVars>
      </dgm:prSet>
      <dgm:spPr/>
    </dgm:pt>
    <dgm:pt modelId="{C1F92219-4F78-49C1-8AF8-D99F2B7308D4}" type="pres">
      <dgm:prSet presAssocID="{89224080-210B-4671-8F1F-5231AD788175}" presName="spacing" presStyleCnt="0"/>
      <dgm:spPr/>
    </dgm:pt>
    <dgm:pt modelId="{7FE9EA0D-3030-4F95-825E-6616241ECD37}" type="pres">
      <dgm:prSet presAssocID="{442FE182-6CCB-41E0-ACC6-895BD6522F17}" presName="composite" presStyleCnt="0"/>
      <dgm:spPr/>
    </dgm:pt>
    <dgm:pt modelId="{D62419FB-8F32-45F3-934C-90354FB15D52}" type="pres">
      <dgm:prSet presAssocID="{442FE182-6CCB-41E0-ACC6-895BD6522F17}" presName="imgShp" presStyleLbl="fgImgPlace1" presStyleIdx="5" presStyleCnt="6" custLinFactNeighborY="14441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41C5977-0EE3-4A7E-9F66-B7A60F26F04C}" type="pres">
      <dgm:prSet presAssocID="{442FE182-6CCB-41E0-ACC6-895BD6522F17}" presName="txShp" presStyleLbl="node1" presStyleIdx="5" presStyleCnt="6">
        <dgm:presLayoutVars>
          <dgm:bulletEnabled val="1"/>
        </dgm:presLayoutVars>
      </dgm:prSet>
      <dgm:spPr/>
    </dgm:pt>
  </dgm:ptLst>
  <dgm:cxnLst>
    <dgm:cxn modelId="{5E74CD06-22D5-424B-9D96-1232979DE9C4}" type="presOf" srcId="{A01E4D53-24CF-465C-B3C1-D68B481DF8E6}" destId="{96DC46DF-AD2A-4EF1-B1CD-EF2A6632ACDE}" srcOrd="0" destOrd="0" presId="urn:microsoft.com/office/officeart/2005/8/layout/vList3"/>
    <dgm:cxn modelId="{B183580D-8836-4D42-AF10-23DFEF2406BB}" type="presOf" srcId="{91C3D19A-F772-4BD0-AC11-C71B9D46047C}" destId="{FBD97219-CE74-4B49-B5F3-54A2857AAE8E}" srcOrd="0" destOrd="0" presId="urn:microsoft.com/office/officeart/2005/8/layout/vList3"/>
    <dgm:cxn modelId="{F5F7140F-22DB-47D3-ACEE-524BA816766D}" srcId="{D1308EA7-4A38-41F9-8388-BAFE93A6048A}" destId="{A01E4D53-24CF-465C-B3C1-D68B481DF8E6}" srcOrd="1" destOrd="0" parTransId="{E79D7233-A340-45D0-9D92-A06D48E8B2D2}" sibTransId="{0E752D9E-4734-4300-BE60-8374E69B19A8}"/>
    <dgm:cxn modelId="{212D1D16-8D5F-4FEE-BB0A-25A63FDE949E}" srcId="{D1308EA7-4A38-41F9-8388-BAFE93A6048A}" destId="{7A28F3F1-4126-4A25-A078-0FCA4BC7C6DC}" srcOrd="2" destOrd="0" parTransId="{6D39648C-6847-49F4-A87F-FA5687F2B218}" sibTransId="{D38C9868-BB61-412D-95C1-340BFB7EEE85}"/>
    <dgm:cxn modelId="{8AFCB931-B4AF-496E-B26B-6FE2DE5ECE9A}" type="presOf" srcId="{49193761-7A7A-46B8-BEAB-AA9E5B5CC139}" destId="{C35530F7-F3B9-4374-9AC5-F90D08F22781}" srcOrd="0" destOrd="0" presId="urn:microsoft.com/office/officeart/2005/8/layout/vList3"/>
    <dgm:cxn modelId="{DD8D0B39-C1BE-46CB-BEB7-2FFF5453DECC}" srcId="{D1308EA7-4A38-41F9-8388-BAFE93A6048A}" destId="{442FE182-6CCB-41E0-ACC6-895BD6522F17}" srcOrd="5" destOrd="0" parTransId="{652A1F24-F973-4775-801F-C6249E94874F}" sibTransId="{6B89B638-7710-4653-B36B-F28347828593}"/>
    <dgm:cxn modelId="{0DC42D3C-0810-41A0-8492-F55F21FE9D98}" srcId="{D1308EA7-4A38-41F9-8388-BAFE93A6048A}" destId="{91C3D19A-F772-4BD0-AC11-C71B9D46047C}" srcOrd="4" destOrd="0" parTransId="{7582DA07-3FF7-438C-9EFF-79DC2BF25F67}" sibTransId="{89224080-210B-4671-8F1F-5231AD788175}"/>
    <dgm:cxn modelId="{8991124B-0D35-4958-8FA6-6DB4B55E5121}" type="presOf" srcId="{7A28F3F1-4126-4A25-A078-0FCA4BC7C6DC}" destId="{F0771DFF-EB41-4B8E-862A-74AB359C0EF5}" srcOrd="0" destOrd="0" presId="urn:microsoft.com/office/officeart/2005/8/layout/vList3"/>
    <dgm:cxn modelId="{7AEB0F72-5D87-4043-A6BC-5EECD6C4197B}" srcId="{D1308EA7-4A38-41F9-8388-BAFE93A6048A}" destId="{49193761-7A7A-46B8-BEAB-AA9E5B5CC139}" srcOrd="3" destOrd="0" parTransId="{5E1A54E0-F999-45AC-A414-D52E023C5A55}" sibTransId="{E7DB2609-85E9-4DFC-A86E-5DDB3280889C}"/>
    <dgm:cxn modelId="{65FE515A-CBA0-45BD-A8D9-473052B39C60}" type="presOf" srcId="{D1308EA7-4A38-41F9-8388-BAFE93A6048A}" destId="{A249636C-1B51-4E83-B59C-AB3A63A47595}" srcOrd="0" destOrd="0" presId="urn:microsoft.com/office/officeart/2005/8/layout/vList3"/>
    <dgm:cxn modelId="{6057819A-8BC8-43E2-9324-8CA702030F4C}" type="presOf" srcId="{430842FE-C655-483F-8B81-82958580DFBD}" destId="{F80E3726-3499-4468-91E1-99177C331AFE}" srcOrd="0" destOrd="0" presId="urn:microsoft.com/office/officeart/2005/8/layout/vList3"/>
    <dgm:cxn modelId="{6FCA44E4-D48D-4459-BB60-5C875D0F1106}" srcId="{D1308EA7-4A38-41F9-8388-BAFE93A6048A}" destId="{430842FE-C655-483F-8B81-82958580DFBD}" srcOrd="0" destOrd="0" parTransId="{C16F01BE-D4F1-44D9-88D3-B91E084FBD05}" sibTransId="{4C0A60C6-C33F-447B-9D1D-A4E068CAA95C}"/>
    <dgm:cxn modelId="{C955F1F1-9267-41F8-98FA-6787B1284A4C}" type="presOf" srcId="{442FE182-6CCB-41E0-ACC6-895BD6522F17}" destId="{541C5977-0EE3-4A7E-9F66-B7A60F26F04C}" srcOrd="0" destOrd="0" presId="urn:microsoft.com/office/officeart/2005/8/layout/vList3"/>
    <dgm:cxn modelId="{BBAC0DA3-7A5C-4BF1-95F7-27D2D972FCB1}" type="presParOf" srcId="{A249636C-1B51-4E83-B59C-AB3A63A47595}" destId="{5BF030D7-FC9F-4769-A9B3-FBDBBEE09780}" srcOrd="0" destOrd="0" presId="urn:microsoft.com/office/officeart/2005/8/layout/vList3"/>
    <dgm:cxn modelId="{2E76D32C-9DB9-4483-8D67-61EB5A287C7E}" type="presParOf" srcId="{5BF030D7-FC9F-4769-A9B3-FBDBBEE09780}" destId="{750599B3-933D-4B23-BCAA-85DE21FAD609}" srcOrd="0" destOrd="0" presId="urn:microsoft.com/office/officeart/2005/8/layout/vList3"/>
    <dgm:cxn modelId="{40869A40-A118-43D1-A7DE-9C14D2A1F137}" type="presParOf" srcId="{5BF030D7-FC9F-4769-A9B3-FBDBBEE09780}" destId="{F80E3726-3499-4468-91E1-99177C331AFE}" srcOrd="1" destOrd="0" presId="urn:microsoft.com/office/officeart/2005/8/layout/vList3"/>
    <dgm:cxn modelId="{4DD9E227-ED63-4E75-A528-2C826E8D33C8}" type="presParOf" srcId="{A249636C-1B51-4E83-B59C-AB3A63A47595}" destId="{B5B3BB13-F6D0-4A79-958D-3356F335307B}" srcOrd="1" destOrd="0" presId="urn:microsoft.com/office/officeart/2005/8/layout/vList3"/>
    <dgm:cxn modelId="{2A89C3F3-037F-4A7C-B5CA-F71C1C465199}" type="presParOf" srcId="{A249636C-1B51-4E83-B59C-AB3A63A47595}" destId="{68AEA905-C72C-4B74-8CDF-502731200A3F}" srcOrd="2" destOrd="0" presId="urn:microsoft.com/office/officeart/2005/8/layout/vList3"/>
    <dgm:cxn modelId="{AC6A53C0-51E2-40AC-9F09-14C8977543D7}" type="presParOf" srcId="{68AEA905-C72C-4B74-8CDF-502731200A3F}" destId="{FF325FA0-1EAA-46CE-8C54-4440256AEF76}" srcOrd="0" destOrd="0" presId="urn:microsoft.com/office/officeart/2005/8/layout/vList3"/>
    <dgm:cxn modelId="{AE2E362F-1F9F-4BAC-8EFB-E0255D59B0BA}" type="presParOf" srcId="{68AEA905-C72C-4B74-8CDF-502731200A3F}" destId="{96DC46DF-AD2A-4EF1-B1CD-EF2A6632ACDE}" srcOrd="1" destOrd="0" presId="urn:microsoft.com/office/officeart/2005/8/layout/vList3"/>
    <dgm:cxn modelId="{1E252EDE-E190-4720-87FC-E183F42C101C}" type="presParOf" srcId="{A249636C-1B51-4E83-B59C-AB3A63A47595}" destId="{29064313-2C6B-4DAD-9F01-47C237B9E7A6}" srcOrd="3" destOrd="0" presId="urn:microsoft.com/office/officeart/2005/8/layout/vList3"/>
    <dgm:cxn modelId="{8033E082-902D-48E5-A295-D787AC358C09}" type="presParOf" srcId="{A249636C-1B51-4E83-B59C-AB3A63A47595}" destId="{E8902298-D13D-4348-8D09-571762F67E7A}" srcOrd="4" destOrd="0" presId="urn:microsoft.com/office/officeart/2005/8/layout/vList3"/>
    <dgm:cxn modelId="{5491111E-2510-454B-BD8F-58E92F257275}" type="presParOf" srcId="{E8902298-D13D-4348-8D09-571762F67E7A}" destId="{33F9E156-76FB-4176-986C-68C39B45425B}" srcOrd="0" destOrd="0" presId="urn:microsoft.com/office/officeart/2005/8/layout/vList3"/>
    <dgm:cxn modelId="{F6DE2449-AB4F-4E6B-922B-D0A13A5F72B3}" type="presParOf" srcId="{E8902298-D13D-4348-8D09-571762F67E7A}" destId="{F0771DFF-EB41-4B8E-862A-74AB359C0EF5}" srcOrd="1" destOrd="0" presId="urn:microsoft.com/office/officeart/2005/8/layout/vList3"/>
    <dgm:cxn modelId="{5EDA5569-E09F-4EF1-9382-68101E92F376}" type="presParOf" srcId="{A249636C-1B51-4E83-B59C-AB3A63A47595}" destId="{DB5A92EA-70B5-4B63-8D8E-43C0C9937868}" srcOrd="5" destOrd="0" presId="urn:microsoft.com/office/officeart/2005/8/layout/vList3"/>
    <dgm:cxn modelId="{5F394530-256F-450C-BCA2-7470236DD630}" type="presParOf" srcId="{A249636C-1B51-4E83-B59C-AB3A63A47595}" destId="{DEB911F4-82FE-4FEB-8945-3284BBA28BD6}" srcOrd="6" destOrd="0" presId="urn:microsoft.com/office/officeart/2005/8/layout/vList3"/>
    <dgm:cxn modelId="{572E1F04-D152-4839-B99D-7DED5934A620}" type="presParOf" srcId="{DEB911F4-82FE-4FEB-8945-3284BBA28BD6}" destId="{C3BD7566-D14D-449F-8147-33305F9A10A8}" srcOrd="0" destOrd="0" presId="urn:microsoft.com/office/officeart/2005/8/layout/vList3"/>
    <dgm:cxn modelId="{85EDF9AD-A2C0-4E45-B6F9-A2CE8CBD445A}" type="presParOf" srcId="{DEB911F4-82FE-4FEB-8945-3284BBA28BD6}" destId="{C35530F7-F3B9-4374-9AC5-F90D08F22781}" srcOrd="1" destOrd="0" presId="urn:microsoft.com/office/officeart/2005/8/layout/vList3"/>
    <dgm:cxn modelId="{C93F70B8-68B3-40EB-8B8E-52D6FE6606F6}" type="presParOf" srcId="{A249636C-1B51-4E83-B59C-AB3A63A47595}" destId="{D7BE4779-7352-4314-8AF2-1F10AEDD8E94}" srcOrd="7" destOrd="0" presId="urn:microsoft.com/office/officeart/2005/8/layout/vList3"/>
    <dgm:cxn modelId="{03677D33-35CD-4528-8285-19D7BA1BE9FA}" type="presParOf" srcId="{A249636C-1B51-4E83-B59C-AB3A63A47595}" destId="{69FC55E3-0294-458A-81D1-3B903EAE9487}" srcOrd="8" destOrd="0" presId="urn:microsoft.com/office/officeart/2005/8/layout/vList3"/>
    <dgm:cxn modelId="{0C079343-2612-4DD2-BB1C-1EE9CD3853B5}" type="presParOf" srcId="{69FC55E3-0294-458A-81D1-3B903EAE9487}" destId="{84330D29-98E0-49BF-8A26-59BB667C704A}" srcOrd="0" destOrd="0" presId="urn:microsoft.com/office/officeart/2005/8/layout/vList3"/>
    <dgm:cxn modelId="{3597FE05-E0C2-4E3B-A49A-BBA808D78777}" type="presParOf" srcId="{69FC55E3-0294-458A-81D1-3B903EAE9487}" destId="{FBD97219-CE74-4B49-B5F3-54A2857AAE8E}" srcOrd="1" destOrd="0" presId="urn:microsoft.com/office/officeart/2005/8/layout/vList3"/>
    <dgm:cxn modelId="{F3F27767-746B-45EF-A0D5-79737707B8DC}" type="presParOf" srcId="{A249636C-1B51-4E83-B59C-AB3A63A47595}" destId="{C1F92219-4F78-49C1-8AF8-D99F2B7308D4}" srcOrd="9" destOrd="0" presId="urn:microsoft.com/office/officeart/2005/8/layout/vList3"/>
    <dgm:cxn modelId="{A8F8E9FA-E6E9-47B0-9E4C-803F2887EC5F}" type="presParOf" srcId="{A249636C-1B51-4E83-B59C-AB3A63A47595}" destId="{7FE9EA0D-3030-4F95-825E-6616241ECD37}" srcOrd="10" destOrd="0" presId="urn:microsoft.com/office/officeart/2005/8/layout/vList3"/>
    <dgm:cxn modelId="{21724FD7-7883-4DD4-9DB2-6042742C03D3}" type="presParOf" srcId="{7FE9EA0D-3030-4F95-825E-6616241ECD37}" destId="{D62419FB-8F32-45F3-934C-90354FB15D52}" srcOrd="0" destOrd="0" presId="urn:microsoft.com/office/officeart/2005/8/layout/vList3"/>
    <dgm:cxn modelId="{17D0FF0C-E1B6-4B0C-9605-60027F643CE7}" type="presParOf" srcId="{7FE9EA0D-3030-4F95-825E-6616241ECD37}" destId="{541C5977-0EE3-4A7E-9F66-B7A60F26F04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180526-D159-44A6-9DA1-8C5C94915AB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BF2EDFD4-B3BC-4724-8C92-F7EB166573A7}">
      <dgm:prSet phldrT="[Tekst]" custT="1"/>
      <dgm:spPr/>
      <dgm:t>
        <a:bodyPr/>
        <a:lstStyle/>
        <a:p>
          <a:r>
            <a:rPr lang="fr-FR" sz="3200" b="1" dirty="0">
              <a:solidFill>
                <a:schemeClr val="tx1"/>
              </a:solidFill>
              <a:latin typeface="+mj-lt"/>
            </a:rPr>
            <a:t>The </a:t>
          </a:r>
          <a:r>
            <a:rPr lang="fr-FR" sz="3200" b="1" dirty="0" err="1">
              <a:solidFill>
                <a:schemeClr val="tx1"/>
              </a:solidFill>
              <a:latin typeface="+mj-lt"/>
            </a:rPr>
            <a:t>most</a:t>
          </a:r>
          <a:r>
            <a:rPr lang="fr-FR" sz="3200" b="1" dirty="0">
              <a:solidFill>
                <a:schemeClr val="tx1"/>
              </a:solidFill>
              <a:latin typeface="+mj-lt"/>
            </a:rPr>
            <a:t> </a:t>
          </a:r>
          <a:r>
            <a:rPr lang="fr-FR" sz="3200" b="1" dirty="0" err="1">
              <a:solidFill>
                <a:schemeClr val="tx1"/>
              </a:solidFill>
              <a:latin typeface="+mj-lt"/>
            </a:rPr>
            <a:t>used</a:t>
          </a:r>
          <a:r>
            <a:rPr lang="fr-FR" sz="3200" b="1" dirty="0">
              <a:solidFill>
                <a:schemeClr val="tx1"/>
              </a:solidFill>
              <a:latin typeface="+mj-lt"/>
            </a:rPr>
            <a:t> classification</a:t>
          </a:r>
          <a:endParaRPr lang="pl-PL" sz="3200" b="1" dirty="0">
            <a:solidFill>
              <a:schemeClr val="tx1"/>
            </a:solidFill>
            <a:latin typeface="+mj-lt"/>
          </a:endParaRPr>
        </a:p>
      </dgm:t>
    </dgm:pt>
    <dgm:pt modelId="{0D7470E9-E542-446A-B537-CB67BB69EA30}" type="parTrans" cxnId="{0241CDEA-D74C-4B7B-9A20-6E35298845D1}">
      <dgm:prSet/>
      <dgm:spPr/>
      <dgm:t>
        <a:bodyPr/>
        <a:lstStyle/>
        <a:p>
          <a:endParaRPr lang="pl-PL"/>
        </a:p>
      </dgm:t>
    </dgm:pt>
    <dgm:pt modelId="{321C49E3-AB64-46F3-9D1D-09A2BDF97D30}" type="sibTrans" cxnId="{0241CDEA-D74C-4B7B-9A20-6E35298845D1}">
      <dgm:prSet/>
      <dgm:spPr/>
      <dgm:t>
        <a:bodyPr/>
        <a:lstStyle/>
        <a:p>
          <a:endParaRPr lang="pl-PL"/>
        </a:p>
      </dgm:t>
    </dgm:pt>
    <dgm:pt modelId="{CEBBAF71-3E83-4E85-A463-6176173EE6FD}">
      <dgm:prSet phldrT="[Tekst]" custT="1"/>
      <dgm:spPr/>
      <dgm:t>
        <a:bodyPr/>
        <a:lstStyle/>
        <a:p>
          <a:r>
            <a:rPr lang="en-AU" sz="3200" b="1" noProof="0" dirty="0">
              <a:solidFill>
                <a:schemeClr val="tx1"/>
              </a:solidFill>
              <a:latin typeface="+mj-lt"/>
            </a:rPr>
            <a:t>Interoperability</a:t>
          </a:r>
        </a:p>
      </dgm:t>
    </dgm:pt>
    <dgm:pt modelId="{3F3C6EF7-8762-4F3A-81C4-65FB710038B2}" type="parTrans" cxnId="{8C14BCDE-8FF7-41B5-95D7-F10CD22D0B69}">
      <dgm:prSet/>
      <dgm:spPr/>
      <dgm:t>
        <a:bodyPr/>
        <a:lstStyle/>
        <a:p>
          <a:endParaRPr lang="pl-PL"/>
        </a:p>
      </dgm:t>
    </dgm:pt>
    <dgm:pt modelId="{6594CEE0-E4D9-48DC-A927-6531F9024D4F}" type="sibTrans" cxnId="{8C14BCDE-8FF7-41B5-95D7-F10CD22D0B69}">
      <dgm:prSet/>
      <dgm:spPr/>
      <dgm:t>
        <a:bodyPr/>
        <a:lstStyle/>
        <a:p>
          <a:endParaRPr lang="pl-PL"/>
        </a:p>
      </dgm:t>
    </dgm:pt>
    <dgm:pt modelId="{21E4AAD3-8996-4D0D-8CB9-1F31679E1A85}">
      <dgm:prSet phldrT="[Tekst]" custT="1"/>
      <dgm:spPr/>
      <dgm:t>
        <a:bodyPr/>
        <a:lstStyle/>
        <a:p>
          <a:r>
            <a:rPr lang="fr-FR" sz="3200" b="1" dirty="0" err="1">
              <a:solidFill>
                <a:schemeClr val="tx1"/>
              </a:solidFill>
              <a:latin typeface="+mj-lt"/>
            </a:rPr>
            <a:t>Used</a:t>
          </a:r>
          <a:r>
            <a:rPr lang="fr-FR" sz="3200" b="1" dirty="0">
              <a:solidFill>
                <a:schemeClr val="tx1"/>
              </a:solidFill>
              <a:latin typeface="+mj-lt"/>
            </a:rPr>
            <a:t> by 3 </a:t>
          </a:r>
          <a:r>
            <a:rPr lang="fr-FR" sz="3200" b="1" dirty="0" err="1">
              <a:solidFill>
                <a:schemeClr val="tx1"/>
              </a:solidFill>
              <a:latin typeface="+mj-lt"/>
            </a:rPr>
            <a:t>scientific</a:t>
          </a:r>
          <a:r>
            <a:rPr lang="fr-FR" sz="3200" b="1" dirty="0">
              <a:solidFill>
                <a:schemeClr val="tx1"/>
              </a:solidFill>
              <a:latin typeface="+mj-lt"/>
            </a:rPr>
            <a:t> </a:t>
          </a:r>
          <a:r>
            <a:rPr lang="fr-FR" sz="3200" b="1" dirty="0" err="1">
              <a:solidFill>
                <a:schemeClr val="tx1"/>
              </a:solidFill>
              <a:latin typeface="+mj-lt"/>
            </a:rPr>
            <a:t>libraries</a:t>
          </a:r>
          <a:r>
            <a:rPr lang="fr-FR" sz="3200" b="1" dirty="0">
              <a:solidFill>
                <a:schemeClr val="tx1"/>
              </a:solidFill>
              <a:latin typeface="+mj-lt"/>
            </a:rPr>
            <a:t> in </a:t>
          </a:r>
          <a:r>
            <a:rPr lang="fr-FR" sz="3200" b="1" dirty="0" err="1">
              <a:solidFill>
                <a:schemeClr val="tx1"/>
              </a:solidFill>
              <a:latin typeface="+mj-lt"/>
            </a:rPr>
            <a:t>Pavia</a:t>
          </a:r>
          <a:endParaRPr lang="fr-FR" sz="3200" b="1" dirty="0">
            <a:solidFill>
              <a:schemeClr val="tx1"/>
            </a:solidFill>
            <a:latin typeface="+mj-lt"/>
          </a:endParaRPr>
        </a:p>
        <a:p>
          <a:r>
            <a:rPr lang="fr-FR" sz="3200" b="1" dirty="0" err="1">
              <a:solidFill>
                <a:schemeClr val="tx1"/>
              </a:solidFill>
              <a:latin typeface="+mj-lt"/>
            </a:rPr>
            <a:t>since</a:t>
          </a:r>
          <a:r>
            <a:rPr lang="fr-FR" sz="3200" b="1" dirty="0">
              <a:solidFill>
                <a:schemeClr val="tx1"/>
              </a:solidFill>
              <a:latin typeface="+mj-lt"/>
            </a:rPr>
            <a:t> 2013</a:t>
          </a:r>
          <a:endParaRPr lang="pl-PL" sz="3200" b="1" dirty="0">
            <a:solidFill>
              <a:schemeClr val="tx1"/>
            </a:solidFill>
            <a:latin typeface="+mj-lt"/>
          </a:endParaRPr>
        </a:p>
      </dgm:t>
    </dgm:pt>
    <dgm:pt modelId="{E89489BB-A75E-400F-91C8-60F495A38ECA}" type="parTrans" cxnId="{CD0634F4-AACE-4BFF-8C18-A57A04435A2F}">
      <dgm:prSet/>
      <dgm:spPr/>
      <dgm:t>
        <a:bodyPr/>
        <a:lstStyle/>
        <a:p>
          <a:endParaRPr lang="pl-PL"/>
        </a:p>
      </dgm:t>
    </dgm:pt>
    <dgm:pt modelId="{CA675D02-A56F-4BA1-A8A4-536ED47347E1}" type="sibTrans" cxnId="{CD0634F4-AACE-4BFF-8C18-A57A04435A2F}">
      <dgm:prSet/>
      <dgm:spPr/>
      <dgm:t>
        <a:bodyPr/>
        <a:lstStyle/>
        <a:p>
          <a:endParaRPr lang="pl-PL"/>
        </a:p>
      </dgm:t>
    </dgm:pt>
    <dgm:pt modelId="{E9F495CD-103A-4933-842A-08FF24F924C6}">
      <dgm:prSet phldrT="[Tekst]" custT="1"/>
      <dgm:spPr/>
      <dgm:t>
        <a:bodyPr/>
        <a:lstStyle/>
        <a:p>
          <a:r>
            <a:rPr lang="fr-FR" sz="3200" b="1" dirty="0">
              <a:solidFill>
                <a:schemeClr val="tx1"/>
              </a:solidFill>
              <a:latin typeface="+mj-lt"/>
            </a:rPr>
            <a:t>The DDC </a:t>
          </a:r>
          <a:r>
            <a:rPr lang="fr-FR" sz="3200" b="1" dirty="0" err="1">
              <a:solidFill>
                <a:schemeClr val="tx1"/>
              </a:solidFill>
              <a:latin typeface="+mj-lt"/>
            </a:rPr>
            <a:t>schedules</a:t>
          </a:r>
          <a:endParaRPr lang="fr-FR" sz="3200" b="1" dirty="0">
            <a:solidFill>
              <a:schemeClr val="tx1"/>
            </a:solidFill>
            <a:latin typeface="+mj-lt"/>
          </a:endParaRPr>
        </a:p>
        <a:p>
          <a:r>
            <a:rPr lang="fr-FR" sz="3200" b="1" dirty="0" err="1">
              <a:solidFill>
                <a:schemeClr val="tx1"/>
              </a:solidFill>
              <a:latin typeface="+mj-lt"/>
            </a:rPr>
            <a:t>WebDewey</a:t>
          </a:r>
          <a:endParaRPr lang="fr-FR" sz="3200" b="1" dirty="0">
            <a:solidFill>
              <a:schemeClr val="tx1"/>
            </a:solidFill>
            <a:latin typeface="+mj-lt"/>
          </a:endParaRPr>
        </a:p>
        <a:p>
          <a:r>
            <a:rPr lang="fr-FR" sz="3200" b="1" dirty="0" err="1">
              <a:solidFill>
                <a:schemeClr val="tx1"/>
              </a:solidFill>
              <a:latin typeface="+mj-lt"/>
            </a:rPr>
            <a:t>Italiana</a:t>
          </a:r>
          <a:endParaRPr lang="pl-PL" sz="3200" b="1" dirty="0">
            <a:solidFill>
              <a:schemeClr val="tx1"/>
            </a:solidFill>
            <a:latin typeface="+mj-lt"/>
          </a:endParaRPr>
        </a:p>
      </dgm:t>
    </dgm:pt>
    <dgm:pt modelId="{51664384-EEB8-4D52-8592-9357C27BA9B1}" type="parTrans" cxnId="{F1A94DAE-E0E7-4CDA-B8F9-9C2D1B95ED04}">
      <dgm:prSet/>
      <dgm:spPr/>
      <dgm:t>
        <a:bodyPr/>
        <a:lstStyle/>
        <a:p>
          <a:endParaRPr lang="pl-PL"/>
        </a:p>
      </dgm:t>
    </dgm:pt>
    <dgm:pt modelId="{5897E87E-655C-4C4B-B110-7497AFF260BC}" type="sibTrans" cxnId="{F1A94DAE-E0E7-4CDA-B8F9-9C2D1B95ED04}">
      <dgm:prSet/>
      <dgm:spPr/>
      <dgm:t>
        <a:bodyPr/>
        <a:lstStyle/>
        <a:p>
          <a:endParaRPr lang="pl-PL"/>
        </a:p>
      </dgm:t>
    </dgm:pt>
    <dgm:pt modelId="{FDAC0B04-131B-400B-B99C-EA5AD7F7990C}" type="pres">
      <dgm:prSet presAssocID="{40180526-D159-44A6-9DA1-8C5C94915AB1}" presName="diagram" presStyleCnt="0">
        <dgm:presLayoutVars>
          <dgm:dir/>
          <dgm:resizeHandles val="exact"/>
        </dgm:presLayoutVars>
      </dgm:prSet>
      <dgm:spPr/>
    </dgm:pt>
    <dgm:pt modelId="{D353CE56-6908-438F-9E8C-06387F993FA2}" type="pres">
      <dgm:prSet presAssocID="{BF2EDFD4-B3BC-4724-8C92-F7EB166573A7}" presName="node" presStyleLbl="node1" presStyleIdx="0" presStyleCnt="4" custLinFactNeighborX="-62" custLinFactNeighborY="-72">
        <dgm:presLayoutVars>
          <dgm:bulletEnabled val="1"/>
        </dgm:presLayoutVars>
      </dgm:prSet>
      <dgm:spPr/>
    </dgm:pt>
    <dgm:pt modelId="{16B702F4-8F58-44FB-854A-FB658473028C}" type="pres">
      <dgm:prSet presAssocID="{321C49E3-AB64-46F3-9D1D-09A2BDF97D30}" presName="sibTrans" presStyleCnt="0"/>
      <dgm:spPr/>
    </dgm:pt>
    <dgm:pt modelId="{F3ABE080-C6B8-4526-8CCA-460D7BFCCFBD}" type="pres">
      <dgm:prSet presAssocID="{CEBBAF71-3E83-4E85-A463-6176173EE6FD}" presName="node" presStyleLbl="node1" presStyleIdx="1" presStyleCnt="4">
        <dgm:presLayoutVars>
          <dgm:bulletEnabled val="1"/>
        </dgm:presLayoutVars>
      </dgm:prSet>
      <dgm:spPr/>
    </dgm:pt>
    <dgm:pt modelId="{1D3610D6-B79A-4809-97E1-CC7BC7DAC12D}" type="pres">
      <dgm:prSet presAssocID="{6594CEE0-E4D9-48DC-A927-6531F9024D4F}" presName="sibTrans" presStyleCnt="0"/>
      <dgm:spPr/>
    </dgm:pt>
    <dgm:pt modelId="{25B4FBFF-8186-4BEE-B8E8-61EC8660962A}" type="pres">
      <dgm:prSet presAssocID="{E9F495CD-103A-4933-842A-08FF24F924C6}" presName="node" presStyleLbl="node1" presStyleIdx="2" presStyleCnt="4">
        <dgm:presLayoutVars>
          <dgm:bulletEnabled val="1"/>
        </dgm:presLayoutVars>
      </dgm:prSet>
      <dgm:spPr/>
    </dgm:pt>
    <dgm:pt modelId="{4C3541BF-71F0-4381-BAFA-0D7B0CC4054A}" type="pres">
      <dgm:prSet presAssocID="{5897E87E-655C-4C4B-B110-7497AFF260BC}" presName="sibTrans" presStyleCnt="0"/>
      <dgm:spPr/>
    </dgm:pt>
    <dgm:pt modelId="{9D60FF87-C534-4AAA-915A-2056443BC683}" type="pres">
      <dgm:prSet presAssocID="{21E4AAD3-8996-4D0D-8CB9-1F31679E1A85}" presName="node" presStyleLbl="node1" presStyleIdx="3" presStyleCnt="4">
        <dgm:presLayoutVars>
          <dgm:bulletEnabled val="1"/>
        </dgm:presLayoutVars>
      </dgm:prSet>
      <dgm:spPr/>
    </dgm:pt>
  </dgm:ptLst>
  <dgm:cxnLst>
    <dgm:cxn modelId="{F4E97206-A5CB-4EA2-9909-53213CB39AE5}" type="presOf" srcId="{CEBBAF71-3E83-4E85-A463-6176173EE6FD}" destId="{F3ABE080-C6B8-4526-8CCA-460D7BFCCFBD}" srcOrd="0" destOrd="0" presId="urn:microsoft.com/office/officeart/2005/8/layout/default"/>
    <dgm:cxn modelId="{0FE58638-DB1C-474F-A69D-19A2F87362D9}" type="presOf" srcId="{21E4AAD3-8996-4D0D-8CB9-1F31679E1A85}" destId="{9D60FF87-C534-4AAA-915A-2056443BC683}" srcOrd="0" destOrd="0" presId="urn:microsoft.com/office/officeart/2005/8/layout/default"/>
    <dgm:cxn modelId="{86C87248-F7E8-42B5-8080-EC9CC5D49966}" type="presOf" srcId="{BF2EDFD4-B3BC-4724-8C92-F7EB166573A7}" destId="{D353CE56-6908-438F-9E8C-06387F993FA2}" srcOrd="0" destOrd="0" presId="urn:microsoft.com/office/officeart/2005/8/layout/default"/>
    <dgm:cxn modelId="{9AEE6688-94B8-41B7-9FCA-E832472F38D7}" type="presOf" srcId="{E9F495CD-103A-4933-842A-08FF24F924C6}" destId="{25B4FBFF-8186-4BEE-B8E8-61EC8660962A}" srcOrd="0" destOrd="0" presId="urn:microsoft.com/office/officeart/2005/8/layout/default"/>
    <dgm:cxn modelId="{F1A94DAE-E0E7-4CDA-B8F9-9C2D1B95ED04}" srcId="{40180526-D159-44A6-9DA1-8C5C94915AB1}" destId="{E9F495CD-103A-4933-842A-08FF24F924C6}" srcOrd="2" destOrd="0" parTransId="{51664384-EEB8-4D52-8592-9357C27BA9B1}" sibTransId="{5897E87E-655C-4C4B-B110-7497AFF260BC}"/>
    <dgm:cxn modelId="{DF9954D0-B94D-4992-BFAC-25F691535DF4}" type="presOf" srcId="{40180526-D159-44A6-9DA1-8C5C94915AB1}" destId="{FDAC0B04-131B-400B-B99C-EA5AD7F7990C}" srcOrd="0" destOrd="0" presId="urn:microsoft.com/office/officeart/2005/8/layout/default"/>
    <dgm:cxn modelId="{8C14BCDE-8FF7-41B5-95D7-F10CD22D0B69}" srcId="{40180526-D159-44A6-9DA1-8C5C94915AB1}" destId="{CEBBAF71-3E83-4E85-A463-6176173EE6FD}" srcOrd="1" destOrd="0" parTransId="{3F3C6EF7-8762-4F3A-81C4-65FB710038B2}" sibTransId="{6594CEE0-E4D9-48DC-A927-6531F9024D4F}"/>
    <dgm:cxn modelId="{0241CDEA-D74C-4B7B-9A20-6E35298845D1}" srcId="{40180526-D159-44A6-9DA1-8C5C94915AB1}" destId="{BF2EDFD4-B3BC-4724-8C92-F7EB166573A7}" srcOrd="0" destOrd="0" parTransId="{0D7470E9-E542-446A-B537-CB67BB69EA30}" sibTransId="{321C49E3-AB64-46F3-9D1D-09A2BDF97D30}"/>
    <dgm:cxn modelId="{CD0634F4-AACE-4BFF-8C18-A57A04435A2F}" srcId="{40180526-D159-44A6-9DA1-8C5C94915AB1}" destId="{21E4AAD3-8996-4D0D-8CB9-1F31679E1A85}" srcOrd="3" destOrd="0" parTransId="{E89489BB-A75E-400F-91C8-60F495A38ECA}" sibTransId="{CA675D02-A56F-4BA1-A8A4-536ED47347E1}"/>
    <dgm:cxn modelId="{70084357-2505-4DC9-82BE-AEA6B1CC8A73}" type="presParOf" srcId="{FDAC0B04-131B-400B-B99C-EA5AD7F7990C}" destId="{D353CE56-6908-438F-9E8C-06387F993FA2}" srcOrd="0" destOrd="0" presId="urn:microsoft.com/office/officeart/2005/8/layout/default"/>
    <dgm:cxn modelId="{8F697471-CD15-43A5-ABC5-A32DCB5A82CB}" type="presParOf" srcId="{FDAC0B04-131B-400B-B99C-EA5AD7F7990C}" destId="{16B702F4-8F58-44FB-854A-FB658473028C}" srcOrd="1" destOrd="0" presId="urn:microsoft.com/office/officeart/2005/8/layout/default"/>
    <dgm:cxn modelId="{BF1EA69D-E0D9-467B-9530-E5279698681A}" type="presParOf" srcId="{FDAC0B04-131B-400B-B99C-EA5AD7F7990C}" destId="{F3ABE080-C6B8-4526-8CCA-460D7BFCCFBD}" srcOrd="2" destOrd="0" presId="urn:microsoft.com/office/officeart/2005/8/layout/default"/>
    <dgm:cxn modelId="{7FB6668C-C9CB-4831-99BB-1FDDAF759F9A}" type="presParOf" srcId="{FDAC0B04-131B-400B-B99C-EA5AD7F7990C}" destId="{1D3610D6-B79A-4809-97E1-CC7BC7DAC12D}" srcOrd="3" destOrd="0" presId="urn:microsoft.com/office/officeart/2005/8/layout/default"/>
    <dgm:cxn modelId="{4D893CEA-7359-41DE-A081-E65CF08FCD12}" type="presParOf" srcId="{FDAC0B04-131B-400B-B99C-EA5AD7F7990C}" destId="{25B4FBFF-8186-4BEE-B8E8-61EC8660962A}" srcOrd="4" destOrd="0" presId="urn:microsoft.com/office/officeart/2005/8/layout/default"/>
    <dgm:cxn modelId="{48874119-C36C-407B-95DE-946E522F1FF0}" type="presParOf" srcId="{FDAC0B04-131B-400B-B99C-EA5AD7F7990C}" destId="{4C3541BF-71F0-4381-BAFA-0D7B0CC4054A}" srcOrd="5" destOrd="0" presId="urn:microsoft.com/office/officeart/2005/8/layout/default"/>
    <dgm:cxn modelId="{3444869F-39FB-477B-8BF5-EF2E883EFEB5}" type="presParOf" srcId="{FDAC0B04-131B-400B-B99C-EA5AD7F7990C}" destId="{9D60FF87-C534-4AAA-915A-2056443BC68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421621-D71E-4D86-A451-486B52A0F129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AA78386F-9277-4538-A2D0-D9DE8A29517F}">
      <dgm:prSet phldrT="[Tekst]"/>
      <dgm:spPr/>
      <dgm:t>
        <a:bodyPr/>
        <a:lstStyle/>
        <a:p>
          <a:r>
            <a:rPr lang="fr-FR" b="1" dirty="0" err="1">
              <a:solidFill>
                <a:schemeClr val="tx1"/>
              </a:solidFill>
            </a:rPr>
            <a:t>Reorganisation</a:t>
          </a:r>
          <a:r>
            <a:rPr lang="fr-FR" b="1" dirty="0">
              <a:solidFill>
                <a:schemeClr val="tx1"/>
              </a:solidFill>
            </a:rPr>
            <a:t> of the </a:t>
          </a:r>
          <a:r>
            <a:rPr lang="fr-FR" b="1" dirty="0" err="1">
              <a:solidFill>
                <a:schemeClr val="tx1"/>
              </a:solidFill>
            </a:rPr>
            <a:t>scientific</a:t>
          </a:r>
          <a:r>
            <a:rPr lang="fr-FR" b="1" dirty="0">
              <a:solidFill>
                <a:schemeClr val="tx1"/>
              </a:solidFill>
            </a:rPr>
            <a:t> </a:t>
          </a:r>
          <a:r>
            <a:rPr lang="fr-FR" b="1" dirty="0" err="1">
              <a:solidFill>
                <a:schemeClr val="tx1"/>
              </a:solidFill>
            </a:rPr>
            <a:t>libraries</a:t>
          </a:r>
          <a:r>
            <a:rPr lang="fr-FR" b="1" dirty="0">
              <a:solidFill>
                <a:schemeClr val="tx1"/>
              </a:solidFill>
            </a:rPr>
            <a:t> in </a:t>
          </a:r>
          <a:r>
            <a:rPr lang="fr-FR" b="1" dirty="0" err="1">
              <a:solidFill>
                <a:schemeClr val="tx1"/>
              </a:solidFill>
            </a:rPr>
            <a:t>Pavia</a:t>
          </a:r>
          <a:r>
            <a:rPr lang="fr-FR" b="1" dirty="0">
              <a:solidFill>
                <a:schemeClr val="tx1"/>
              </a:solidFill>
            </a:rPr>
            <a:t> (2009) and conversion to a DDC system (2013)</a:t>
          </a:r>
          <a:endParaRPr lang="pl-PL" b="1" dirty="0">
            <a:solidFill>
              <a:schemeClr val="tx1"/>
            </a:solidFill>
          </a:endParaRPr>
        </a:p>
      </dgm:t>
    </dgm:pt>
    <dgm:pt modelId="{229B502F-AA30-41D3-B9F3-32B1D1FC8B01}" type="parTrans" cxnId="{C839B6B4-2AAD-43A8-8E4C-07C8C301C19D}">
      <dgm:prSet/>
      <dgm:spPr/>
      <dgm:t>
        <a:bodyPr/>
        <a:lstStyle/>
        <a:p>
          <a:endParaRPr lang="pl-PL"/>
        </a:p>
      </dgm:t>
    </dgm:pt>
    <dgm:pt modelId="{235DE027-2299-48D3-95C8-2D358AE1E39D}" type="sibTrans" cxnId="{C839B6B4-2AAD-43A8-8E4C-07C8C301C19D}">
      <dgm:prSet/>
      <dgm:spPr/>
      <dgm:t>
        <a:bodyPr/>
        <a:lstStyle/>
        <a:p>
          <a:endParaRPr lang="pl-PL"/>
        </a:p>
      </dgm:t>
    </dgm:pt>
    <dgm:pt modelId="{9053FA9F-1CF4-41C6-BA52-1868A260D49B}">
      <dgm:prSet phldrT="[Tekst]" custT="1"/>
      <dgm:spPr/>
      <dgm:t>
        <a:bodyPr/>
        <a:lstStyle/>
        <a:p>
          <a:r>
            <a:rPr lang="fr-FR" sz="2400" dirty="0" err="1"/>
            <a:t>Each</a:t>
          </a:r>
          <a:r>
            <a:rPr lang="fr-FR" sz="2400" dirty="0"/>
            <a:t> </a:t>
          </a:r>
          <a:r>
            <a:rPr lang="fr-FR" sz="2400" dirty="0" err="1"/>
            <a:t>library</a:t>
          </a:r>
          <a:r>
            <a:rPr lang="fr-FR" sz="2400" dirty="0"/>
            <a:t> </a:t>
          </a:r>
          <a:r>
            <a:rPr lang="fr-FR" sz="2400" dirty="0" err="1"/>
            <a:t>still</a:t>
          </a:r>
          <a:r>
            <a:rPr lang="fr-FR" sz="2400" dirty="0"/>
            <a:t> has </a:t>
          </a:r>
          <a:r>
            <a:rPr lang="fr-FR" sz="2400" dirty="0" err="1"/>
            <a:t>different</a:t>
          </a:r>
          <a:r>
            <a:rPr lang="fr-FR" sz="2400" dirty="0"/>
            <a:t> traditions of </a:t>
          </a:r>
          <a:r>
            <a:rPr lang="fr-FR" sz="2400" dirty="0" err="1"/>
            <a:t>shelving</a:t>
          </a:r>
          <a:r>
            <a:rPr lang="fr-FR" sz="2400" dirty="0"/>
            <a:t>, </a:t>
          </a:r>
          <a:r>
            <a:rPr lang="fr-FR" sz="2400" dirty="0" err="1"/>
            <a:t>based</a:t>
          </a:r>
          <a:r>
            <a:rPr lang="fr-FR" sz="2400" dirty="0"/>
            <a:t> on local </a:t>
          </a:r>
          <a:r>
            <a:rPr lang="fr-FR" sz="2400" dirty="0" err="1"/>
            <a:t>schemes</a:t>
          </a:r>
          <a:endParaRPr lang="pl-PL" sz="2400" dirty="0"/>
        </a:p>
      </dgm:t>
    </dgm:pt>
    <dgm:pt modelId="{E1AC0BD4-E988-46F4-B537-8D374C5EDA15}" type="parTrans" cxnId="{BA07BF19-6845-48BE-B389-A2D1292FC6AE}">
      <dgm:prSet/>
      <dgm:spPr/>
      <dgm:t>
        <a:bodyPr/>
        <a:lstStyle/>
        <a:p>
          <a:endParaRPr lang="pl-PL"/>
        </a:p>
      </dgm:t>
    </dgm:pt>
    <dgm:pt modelId="{1A0C5CA4-6073-4BA0-B86C-25E114DBD7B6}" type="sibTrans" cxnId="{BA07BF19-6845-48BE-B389-A2D1292FC6AE}">
      <dgm:prSet/>
      <dgm:spPr/>
      <dgm:t>
        <a:bodyPr/>
        <a:lstStyle/>
        <a:p>
          <a:endParaRPr lang="pl-PL"/>
        </a:p>
      </dgm:t>
    </dgm:pt>
    <dgm:pt modelId="{E8EC5476-406D-41C5-8D0E-F2CCBE948491}">
      <dgm:prSet phldrT="[Tekst]" custT="1"/>
      <dgm:spPr/>
      <dgm:t>
        <a:bodyPr/>
        <a:lstStyle/>
        <a:p>
          <a:r>
            <a:rPr lang="fr-FR" sz="2400" dirty="0"/>
            <a:t>Books on </a:t>
          </a:r>
          <a:r>
            <a:rPr lang="fr-FR" sz="2400" dirty="0" err="1"/>
            <a:t>related</a:t>
          </a:r>
          <a:r>
            <a:rPr lang="fr-FR" sz="2400" dirty="0"/>
            <a:t> </a:t>
          </a:r>
          <a:r>
            <a:rPr lang="fr-FR" sz="2400" dirty="0" err="1"/>
            <a:t>subjects</a:t>
          </a:r>
          <a:r>
            <a:rPr lang="fr-FR" sz="2400" dirty="0"/>
            <a:t>, or </a:t>
          </a:r>
          <a:r>
            <a:rPr lang="fr-FR" sz="2400" dirty="0" err="1"/>
            <a:t>even</a:t>
          </a:r>
          <a:r>
            <a:rPr lang="fr-FR" sz="2400" dirty="0"/>
            <a:t> on the </a:t>
          </a:r>
          <a:r>
            <a:rPr lang="fr-FR" sz="2400" dirty="0" err="1"/>
            <a:t>same</a:t>
          </a:r>
          <a:r>
            <a:rPr lang="fr-FR" sz="2400" dirty="0"/>
            <a:t> </a:t>
          </a:r>
          <a:r>
            <a:rPr lang="fr-FR" sz="2400" dirty="0" err="1"/>
            <a:t>subjects</a:t>
          </a:r>
          <a:r>
            <a:rPr lang="fr-FR" sz="2400" dirty="0"/>
            <a:t>, are </a:t>
          </a:r>
          <a:r>
            <a:rPr lang="fr-FR" sz="2400" dirty="0" err="1"/>
            <a:t>often</a:t>
          </a:r>
          <a:r>
            <a:rPr lang="fr-FR" sz="2400" dirty="0"/>
            <a:t> </a:t>
          </a:r>
          <a:r>
            <a:rPr lang="fr-FR" sz="2400" dirty="0" err="1"/>
            <a:t>shelved</a:t>
          </a:r>
          <a:r>
            <a:rPr lang="fr-FR" sz="2400" dirty="0"/>
            <a:t> in </a:t>
          </a:r>
          <a:r>
            <a:rPr lang="fr-FR" sz="2400" dirty="0" err="1"/>
            <a:t>different</a:t>
          </a:r>
          <a:r>
            <a:rPr lang="fr-FR" sz="2400" dirty="0"/>
            <a:t> places</a:t>
          </a:r>
          <a:endParaRPr lang="pl-PL" sz="2400" dirty="0"/>
        </a:p>
      </dgm:t>
    </dgm:pt>
    <dgm:pt modelId="{A698EE3A-F165-415D-AA6C-9137C0F4FF6E}" type="parTrans" cxnId="{A5261ECD-9CF4-49D4-96F9-31434F4FE1CD}">
      <dgm:prSet/>
      <dgm:spPr/>
      <dgm:t>
        <a:bodyPr/>
        <a:lstStyle/>
        <a:p>
          <a:endParaRPr lang="pl-PL"/>
        </a:p>
      </dgm:t>
    </dgm:pt>
    <dgm:pt modelId="{5F63E986-3D97-4059-9EB6-7FD08F630E2D}" type="sibTrans" cxnId="{A5261ECD-9CF4-49D4-96F9-31434F4FE1CD}">
      <dgm:prSet/>
      <dgm:spPr/>
      <dgm:t>
        <a:bodyPr/>
        <a:lstStyle/>
        <a:p>
          <a:endParaRPr lang="pl-PL"/>
        </a:p>
      </dgm:t>
    </dgm:pt>
    <dgm:pt modelId="{0A269B82-8328-421E-B8AB-189B5BA8CFB9}">
      <dgm:prSet phldrT="[Tekst]"/>
      <dgm:spPr/>
      <dgm:t>
        <a:bodyPr/>
        <a:lstStyle/>
        <a:p>
          <a:r>
            <a:rPr lang="fr-FR" b="1" dirty="0">
              <a:solidFill>
                <a:schemeClr val="tx1"/>
              </a:solidFill>
            </a:rPr>
            <a:t>DDC </a:t>
          </a:r>
          <a:r>
            <a:rPr lang="pl-PL" b="1" dirty="0" err="1">
              <a:solidFill>
                <a:schemeClr val="tx1"/>
              </a:solidFill>
            </a:rPr>
            <a:t>may</a:t>
          </a:r>
          <a:r>
            <a:rPr lang="pl-PL" b="1" dirty="0">
              <a:solidFill>
                <a:schemeClr val="tx1"/>
              </a:solidFill>
            </a:rPr>
            <a:t> </a:t>
          </a:r>
          <a:r>
            <a:rPr lang="fr-FR" b="1" dirty="0" err="1">
              <a:solidFill>
                <a:schemeClr val="tx1"/>
              </a:solidFill>
            </a:rPr>
            <a:t>work</a:t>
          </a:r>
          <a:r>
            <a:rPr lang="fr-FR" b="1" dirty="0">
              <a:solidFill>
                <a:schemeClr val="tx1"/>
              </a:solidFill>
            </a:rPr>
            <a:t> as a </a:t>
          </a:r>
          <a:r>
            <a:rPr lang="fr-FR" b="1" dirty="0" err="1">
              <a:solidFill>
                <a:schemeClr val="tx1"/>
              </a:solidFill>
            </a:rPr>
            <a:t>virtual</a:t>
          </a:r>
          <a:r>
            <a:rPr lang="fr-FR" b="1" dirty="0">
              <a:solidFill>
                <a:schemeClr val="tx1"/>
              </a:solidFill>
            </a:rPr>
            <a:t> bridge </a:t>
          </a:r>
          <a:r>
            <a:rPr lang="fr-FR" b="1" dirty="0" err="1">
              <a:solidFill>
                <a:schemeClr val="tx1"/>
              </a:solidFill>
            </a:rPr>
            <a:t>between</a:t>
          </a:r>
          <a:r>
            <a:rPr lang="fr-FR" b="1" dirty="0">
              <a:solidFill>
                <a:schemeClr val="tx1"/>
              </a:solidFill>
            </a:rPr>
            <a:t> </a:t>
          </a:r>
          <a:r>
            <a:rPr lang="fr-FR" b="1" dirty="0" err="1">
              <a:solidFill>
                <a:schemeClr val="tx1"/>
              </a:solidFill>
            </a:rPr>
            <a:t>different</a:t>
          </a:r>
          <a:r>
            <a:rPr lang="fr-FR" b="1" dirty="0">
              <a:solidFill>
                <a:schemeClr val="tx1"/>
              </a:solidFill>
            </a:rPr>
            <a:t> local </a:t>
          </a:r>
          <a:r>
            <a:rPr lang="fr-FR" b="1" dirty="0" err="1">
              <a:solidFill>
                <a:schemeClr val="tx1"/>
              </a:solidFill>
            </a:rPr>
            <a:t>schemes</a:t>
          </a:r>
          <a:r>
            <a:rPr lang="fr-FR" b="1" dirty="0">
              <a:solidFill>
                <a:schemeClr val="tx1"/>
              </a:solidFill>
            </a:rPr>
            <a:t> and location</a:t>
          </a:r>
          <a:r>
            <a:rPr lang="pl-PL" b="1" dirty="0">
              <a:solidFill>
                <a:schemeClr val="tx1"/>
              </a:solidFill>
            </a:rPr>
            <a:t> (</a:t>
          </a:r>
          <a:r>
            <a:rPr lang="pl-PL" b="1" dirty="0" err="1">
              <a:solidFill>
                <a:schemeClr val="tx1"/>
              </a:solidFill>
            </a:rPr>
            <a:t>mapping</a:t>
          </a:r>
          <a:r>
            <a:rPr lang="pl-PL" b="1" dirty="0">
              <a:solidFill>
                <a:schemeClr val="tx1"/>
              </a:solidFill>
            </a:rPr>
            <a:t>)</a:t>
          </a:r>
        </a:p>
      </dgm:t>
    </dgm:pt>
    <dgm:pt modelId="{0C2B7A7A-D665-4D67-9A35-7CCF857A99CC}" type="parTrans" cxnId="{120D72E9-1064-4A2B-A72F-E0C8664D56F5}">
      <dgm:prSet/>
      <dgm:spPr/>
      <dgm:t>
        <a:bodyPr/>
        <a:lstStyle/>
        <a:p>
          <a:endParaRPr lang="pl-PL"/>
        </a:p>
      </dgm:t>
    </dgm:pt>
    <dgm:pt modelId="{A1ADD835-83A7-4696-935D-381AC506B999}" type="sibTrans" cxnId="{120D72E9-1064-4A2B-A72F-E0C8664D56F5}">
      <dgm:prSet/>
      <dgm:spPr/>
      <dgm:t>
        <a:bodyPr/>
        <a:lstStyle/>
        <a:p>
          <a:endParaRPr lang="pl-PL"/>
        </a:p>
      </dgm:t>
    </dgm:pt>
    <dgm:pt modelId="{B16A02FD-81D1-45EE-8656-F044E3648502}">
      <dgm:prSet phldrT="[Tekst]" custT="1"/>
      <dgm:spPr/>
      <dgm:t>
        <a:bodyPr/>
        <a:lstStyle/>
        <a:p>
          <a:r>
            <a:rPr lang="en-US" sz="2400" dirty="0"/>
            <a:t>In</a:t>
          </a:r>
          <a:r>
            <a:rPr lang="pl-PL" sz="2400" dirty="0" err="1"/>
            <a:t>put</a:t>
          </a:r>
          <a:r>
            <a:rPr lang="en-US" sz="2400" dirty="0"/>
            <a:t> of subject headings in the bibliographic records by librarians is </a:t>
          </a:r>
          <a:r>
            <a:rPr lang="pl-PL" sz="2400" dirty="0"/>
            <a:t>not </a:t>
          </a:r>
          <a:r>
            <a:rPr lang="pl-PL" sz="2400" dirty="0" err="1"/>
            <a:t>possible</a:t>
          </a:r>
          <a:endParaRPr lang="pl-PL" sz="2400" dirty="0"/>
        </a:p>
      </dgm:t>
    </dgm:pt>
    <dgm:pt modelId="{F6A6A2C3-D6E2-4965-8A86-60B99C93EA24}" type="parTrans" cxnId="{5BE84C15-FED7-4AB1-9BEC-AC5DA015379F}">
      <dgm:prSet/>
      <dgm:spPr/>
      <dgm:t>
        <a:bodyPr/>
        <a:lstStyle/>
        <a:p>
          <a:endParaRPr lang="pl-PL"/>
        </a:p>
      </dgm:t>
    </dgm:pt>
    <dgm:pt modelId="{804066B8-08A4-4269-9523-9F3C03E80F79}" type="sibTrans" cxnId="{5BE84C15-FED7-4AB1-9BEC-AC5DA015379F}">
      <dgm:prSet/>
      <dgm:spPr/>
      <dgm:t>
        <a:bodyPr/>
        <a:lstStyle/>
        <a:p>
          <a:endParaRPr lang="pl-PL"/>
        </a:p>
      </dgm:t>
    </dgm:pt>
    <dgm:pt modelId="{CA4DC8B8-4326-4000-8DB6-F92642D93C9A}">
      <dgm:prSet phldrT="[Tekst]" custT="1"/>
      <dgm:spPr/>
      <dgm:t>
        <a:bodyPr/>
        <a:lstStyle/>
        <a:p>
          <a:r>
            <a:rPr lang="fr-FR" sz="3500" dirty="0"/>
            <a:t>The </a:t>
          </a:r>
          <a:r>
            <a:rPr lang="fr-FR" sz="3500" dirty="0" err="1"/>
            <a:t>idea</a:t>
          </a:r>
          <a:r>
            <a:rPr lang="fr-FR" sz="3500" dirty="0"/>
            <a:t> of a </a:t>
          </a:r>
          <a:r>
            <a:rPr lang="fr-FR" sz="3500" dirty="0" err="1"/>
            <a:t>subject</a:t>
          </a:r>
          <a:r>
            <a:rPr lang="fr-FR" sz="3500" dirty="0"/>
            <a:t> interface</a:t>
          </a:r>
          <a:endParaRPr lang="pl-PL" sz="3500" dirty="0"/>
        </a:p>
      </dgm:t>
    </dgm:pt>
    <dgm:pt modelId="{1BDFC02D-7E93-4194-85AC-EACA637F5C38}" type="parTrans" cxnId="{8875DBC2-44B2-4E9C-9138-6E8C1AB7A81A}">
      <dgm:prSet/>
      <dgm:spPr/>
      <dgm:t>
        <a:bodyPr/>
        <a:lstStyle/>
        <a:p>
          <a:endParaRPr lang="pl-PL"/>
        </a:p>
      </dgm:t>
    </dgm:pt>
    <dgm:pt modelId="{A18993D1-B986-4D26-A7B0-8FA0B13F2893}" type="sibTrans" cxnId="{8875DBC2-44B2-4E9C-9138-6E8C1AB7A81A}">
      <dgm:prSet/>
      <dgm:spPr/>
      <dgm:t>
        <a:bodyPr/>
        <a:lstStyle/>
        <a:p>
          <a:endParaRPr lang="pl-PL"/>
        </a:p>
      </dgm:t>
    </dgm:pt>
    <dgm:pt modelId="{83D68E1A-4077-4939-9387-05E022CB0C45}">
      <dgm:prSet phldrT="[Tekst]" custT="1"/>
      <dgm:spPr/>
      <dgm:t>
        <a:bodyPr/>
        <a:lstStyle/>
        <a:p>
          <a:r>
            <a:rPr lang="fr-FR" sz="2400" dirty="0"/>
            <a:t>Navigation </a:t>
          </a:r>
          <a:r>
            <a:rPr lang="fr-FR" sz="2400" dirty="0" err="1"/>
            <a:t>across</a:t>
          </a:r>
          <a:r>
            <a:rPr lang="fr-FR" sz="2400" dirty="0"/>
            <a:t> </a:t>
          </a:r>
          <a:r>
            <a:rPr lang="fr-FR" sz="2400" dirty="0" err="1"/>
            <a:t>subjects</a:t>
          </a:r>
          <a:r>
            <a:rPr lang="fr-FR" sz="2400" dirty="0"/>
            <a:t> and disciplines </a:t>
          </a:r>
          <a:r>
            <a:rPr lang="fr-FR" sz="2400" dirty="0" err="1"/>
            <a:t>is</a:t>
          </a:r>
          <a:r>
            <a:rPr lang="fr-FR" sz="2400" dirty="0"/>
            <a:t> not possible in</a:t>
          </a:r>
          <a:r>
            <a:rPr lang="pl-PL" sz="2400" dirty="0"/>
            <a:t> most</a:t>
          </a:r>
          <a:r>
            <a:rPr lang="fr-FR" sz="2400" dirty="0"/>
            <a:t> </a:t>
          </a:r>
          <a:r>
            <a:rPr lang="fr-FR" sz="2400" dirty="0" err="1"/>
            <a:t>Italian</a:t>
          </a:r>
          <a:r>
            <a:rPr lang="fr-FR" sz="2400" dirty="0"/>
            <a:t> catalogues</a:t>
          </a:r>
          <a:endParaRPr lang="pl-PL" sz="2400" dirty="0"/>
        </a:p>
      </dgm:t>
    </dgm:pt>
    <dgm:pt modelId="{E9D846D2-5A8E-41B5-83BE-03300450B25E}" type="parTrans" cxnId="{25E54541-D504-46D6-90AE-E4E302F84A87}">
      <dgm:prSet/>
      <dgm:spPr/>
      <dgm:t>
        <a:bodyPr/>
        <a:lstStyle/>
        <a:p>
          <a:endParaRPr lang="pl-PL"/>
        </a:p>
      </dgm:t>
    </dgm:pt>
    <dgm:pt modelId="{96B7C862-AD5E-41A0-A2DA-6A1443659212}" type="sibTrans" cxnId="{25E54541-D504-46D6-90AE-E4E302F84A87}">
      <dgm:prSet/>
      <dgm:spPr/>
      <dgm:t>
        <a:bodyPr/>
        <a:lstStyle/>
        <a:p>
          <a:endParaRPr lang="pl-PL"/>
        </a:p>
      </dgm:t>
    </dgm:pt>
    <dgm:pt modelId="{0A6C791F-A47D-4AF9-92FC-57272E71CE45}">
      <dgm:prSet phldrT="[Tekst]"/>
      <dgm:spPr/>
      <dgm:t>
        <a:bodyPr/>
        <a:lstStyle/>
        <a:p>
          <a:r>
            <a:rPr lang="fr-FR" dirty="0"/>
            <a:t>The </a:t>
          </a:r>
          <a:r>
            <a:rPr lang="fr-FR" dirty="0" err="1"/>
            <a:t>idea</a:t>
          </a:r>
          <a:r>
            <a:rPr lang="fr-FR" dirty="0"/>
            <a:t> of a </a:t>
          </a:r>
          <a:r>
            <a:rPr lang="pl-PL" dirty="0" err="1"/>
            <a:t>browsing</a:t>
          </a:r>
          <a:r>
            <a:rPr lang="pl-PL" dirty="0"/>
            <a:t> </a:t>
          </a:r>
          <a:r>
            <a:rPr lang="pl-PL" dirty="0" err="1"/>
            <a:t>subject</a:t>
          </a:r>
          <a:r>
            <a:rPr lang="fr-FR" dirty="0"/>
            <a:t> interface</a:t>
          </a:r>
          <a:endParaRPr lang="pl-PL" dirty="0"/>
        </a:p>
      </dgm:t>
    </dgm:pt>
    <dgm:pt modelId="{EA1674FE-2AED-4B39-B0AC-823D94D6BF68}" type="parTrans" cxnId="{9706A9B6-29C5-4CF0-9A1E-6BD45A984E6F}">
      <dgm:prSet/>
      <dgm:spPr/>
      <dgm:t>
        <a:bodyPr/>
        <a:lstStyle/>
        <a:p>
          <a:endParaRPr lang="pl-PL"/>
        </a:p>
      </dgm:t>
    </dgm:pt>
    <dgm:pt modelId="{E274D3A0-9902-4817-8742-5135237F4757}" type="sibTrans" cxnId="{9706A9B6-29C5-4CF0-9A1E-6BD45A984E6F}">
      <dgm:prSet/>
      <dgm:spPr/>
      <dgm:t>
        <a:bodyPr/>
        <a:lstStyle/>
        <a:p>
          <a:endParaRPr lang="pl-PL"/>
        </a:p>
      </dgm:t>
    </dgm:pt>
    <dgm:pt modelId="{944A4237-12B9-465B-A600-F1E1002F360E}">
      <dgm:prSet phldrT="[Tekst]" custT="1"/>
      <dgm:spPr/>
      <dgm:t>
        <a:bodyPr/>
        <a:lstStyle/>
        <a:p>
          <a:r>
            <a:rPr lang="fr-FR" sz="2400" b="1" dirty="0">
              <a:solidFill>
                <a:schemeClr val="tx1"/>
              </a:solidFill>
            </a:rPr>
            <a:t>Limitation of the DDC – information on </a:t>
          </a:r>
          <a:r>
            <a:rPr lang="fr-FR" sz="2400" b="1" dirty="0" err="1">
              <a:solidFill>
                <a:schemeClr val="tx1"/>
              </a:solidFill>
            </a:rPr>
            <a:t>related</a:t>
          </a:r>
          <a:r>
            <a:rPr lang="fr-FR" sz="2400" b="1" dirty="0">
              <a:solidFill>
                <a:schemeClr val="tx1"/>
              </a:solidFill>
            </a:rPr>
            <a:t> </a:t>
          </a:r>
          <a:r>
            <a:rPr lang="fr-FR" sz="2400" b="1" dirty="0" err="1">
              <a:solidFill>
                <a:schemeClr val="tx1"/>
              </a:solidFill>
            </a:rPr>
            <a:t>subjects</a:t>
          </a:r>
          <a:r>
            <a:rPr lang="fr-FR" sz="2400" b="1" dirty="0">
              <a:solidFill>
                <a:schemeClr val="tx1"/>
              </a:solidFill>
            </a:rPr>
            <a:t> in the </a:t>
          </a:r>
          <a:r>
            <a:rPr lang="fr-FR" sz="2400" b="1" dirty="0" err="1">
              <a:solidFill>
                <a:schemeClr val="tx1"/>
              </a:solidFill>
            </a:rPr>
            <a:t>same</a:t>
          </a:r>
          <a:r>
            <a:rPr lang="fr-FR" sz="2400" b="1" dirty="0">
              <a:solidFill>
                <a:schemeClr val="tx1"/>
              </a:solidFill>
            </a:rPr>
            <a:t> book </a:t>
          </a:r>
          <a:r>
            <a:rPr lang="fr-FR" sz="2400" b="1" dirty="0" err="1">
              <a:solidFill>
                <a:schemeClr val="tx1"/>
              </a:solidFill>
            </a:rPr>
            <a:t>is</a:t>
          </a:r>
          <a:r>
            <a:rPr lang="fr-FR" sz="2400" b="1" dirty="0">
              <a:solidFill>
                <a:schemeClr val="tx1"/>
              </a:solidFill>
            </a:rPr>
            <a:t> </a:t>
          </a:r>
          <a:r>
            <a:rPr lang="fr-FR" sz="2400" b="1" dirty="0" err="1">
              <a:solidFill>
                <a:schemeClr val="tx1"/>
              </a:solidFill>
            </a:rPr>
            <a:t>lost</a:t>
          </a:r>
          <a:endParaRPr lang="pl-PL" sz="2400" b="1" dirty="0">
            <a:solidFill>
              <a:schemeClr val="tx1"/>
            </a:solidFill>
          </a:endParaRPr>
        </a:p>
      </dgm:t>
    </dgm:pt>
    <dgm:pt modelId="{F9F6C39E-0E1B-405E-82C7-24D497AC60D8}" type="sibTrans" cxnId="{9628AFE0-0729-40FA-B2AA-C30D9F2A76C3}">
      <dgm:prSet/>
      <dgm:spPr/>
      <dgm:t>
        <a:bodyPr/>
        <a:lstStyle/>
        <a:p>
          <a:endParaRPr lang="pl-PL"/>
        </a:p>
      </dgm:t>
    </dgm:pt>
    <dgm:pt modelId="{73A02F2A-51D8-4521-AEFE-418246D73FEA}" type="parTrans" cxnId="{9628AFE0-0729-40FA-B2AA-C30D9F2A76C3}">
      <dgm:prSet/>
      <dgm:spPr/>
      <dgm:t>
        <a:bodyPr/>
        <a:lstStyle/>
        <a:p>
          <a:endParaRPr lang="pl-PL"/>
        </a:p>
      </dgm:t>
    </dgm:pt>
    <dgm:pt modelId="{F3B7619E-6963-499A-A1CF-90BAAB2FD7A9}" type="pres">
      <dgm:prSet presAssocID="{94421621-D71E-4D86-A451-486B52A0F129}" presName="Name0" presStyleCnt="0">
        <dgm:presLayoutVars>
          <dgm:dir/>
          <dgm:animLvl val="lvl"/>
          <dgm:resizeHandles val="exact"/>
        </dgm:presLayoutVars>
      </dgm:prSet>
      <dgm:spPr/>
    </dgm:pt>
    <dgm:pt modelId="{82962B5E-833E-40CA-85CB-767E90E92192}" type="pres">
      <dgm:prSet presAssocID="{944A4237-12B9-465B-A600-F1E1002F360E}" presName="boxAndChildren" presStyleCnt="0"/>
      <dgm:spPr/>
    </dgm:pt>
    <dgm:pt modelId="{6C63842D-00E2-4220-A3A9-9BB27903E075}" type="pres">
      <dgm:prSet presAssocID="{944A4237-12B9-465B-A600-F1E1002F360E}" presName="parentTextBox" presStyleLbl="node1" presStyleIdx="0" presStyleCnt="3"/>
      <dgm:spPr/>
    </dgm:pt>
    <dgm:pt modelId="{47E16555-CEF2-4967-BC4E-ADFFB249EEAD}" type="pres">
      <dgm:prSet presAssocID="{944A4237-12B9-465B-A600-F1E1002F360E}" presName="entireBox" presStyleLbl="node1" presStyleIdx="0" presStyleCnt="3" custLinFactNeighborX="0" custLinFactNeighborY="2209"/>
      <dgm:spPr/>
    </dgm:pt>
    <dgm:pt modelId="{5D37353D-C822-483A-AAC1-244D019A63B0}" type="pres">
      <dgm:prSet presAssocID="{944A4237-12B9-465B-A600-F1E1002F360E}" presName="descendantBox" presStyleCnt="0"/>
      <dgm:spPr/>
    </dgm:pt>
    <dgm:pt modelId="{7A8216DC-9B51-42C1-AB00-06D5785BD707}" type="pres">
      <dgm:prSet presAssocID="{83D68E1A-4077-4939-9387-05E022CB0C45}" presName="childTextBox" presStyleLbl="fgAccFollowNode1" presStyleIdx="0" presStyleCnt="6">
        <dgm:presLayoutVars>
          <dgm:bulletEnabled val="1"/>
        </dgm:presLayoutVars>
      </dgm:prSet>
      <dgm:spPr/>
    </dgm:pt>
    <dgm:pt modelId="{4DB55466-8F5F-4BC1-8A6F-9D86447C9674}" type="pres">
      <dgm:prSet presAssocID="{0A6C791F-A47D-4AF9-92FC-57272E71CE45}" presName="childTextBox" presStyleLbl="fgAccFollowNode1" presStyleIdx="1" presStyleCnt="6">
        <dgm:presLayoutVars>
          <dgm:bulletEnabled val="1"/>
        </dgm:presLayoutVars>
      </dgm:prSet>
      <dgm:spPr/>
    </dgm:pt>
    <dgm:pt modelId="{B88871CB-68F9-4FA8-AFCE-D587A218C648}" type="pres">
      <dgm:prSet presAssocID="{A1ADD835-83A7-4696-935D-381AC506B999}" presName="sp" presStyleCnt="0"/>
      <dgm:spPr/>
    </dgm:pt>
    <dgm:pt modelId="{26606435-6CB2-44D2-8335-A2B45BC3AAE7}" type="pres">
      <dgm:prSet presAssocID="{0A269B82-8328-421E-B8AB-189B5BA8CFB9}" presName="arrowAndChildren" presStyleCnt="0"/>
      <dgm:spPr/>
    </dgm:pt>
    <dgm:pt modelId="{3C1EB8C2-1C1F-4B9B-81A9-98F3DF07A2AC}" type="pres">
      <dgm:prSet presAssocID="{0A269B82-8328-421E-B8AB-189B5BA8CFB9}" presName="parentTextArrow" presStyleLbl="node1" presStyleIdx="0" presStyleCnt="3"/>
      <dgm:spPr/>
    </dgm:pt>
    <dgm:pt modelId="{11ADF1AA-B75D-47C7-8D57-111A11804A8A}" type="pres">
      <dgm:prSet presAssocID="{0A269B82-8328-421E-B8AB-189B5BA8CFB9}" presName="arrow" presStyleLbl="node1" presStyleIdx="1" presStyleCnt="3"/>
      <dgm:spPr/>
    </dgm:pt>
    <dgm:pt modelId="{5478F088-4F32-468E-B961-8D1E7C606F75}" type="pres">
      <dgm:prSet presAssocID="{0A269B82-8328-421E-B8AB-189B5BA8CFB9}" presName="descendantArrow" presStyleCnt="0"/>
      <dgm:spPr/>
    </dgm:pt>
    <dgm:pt modelId="{0147D37B-6696-48D5-B3F2-EFA356DBB9A4}" type="pres">
      <dgm:prSet presAssocID="{B16A02FD-81D1-45EE-8656-F044E3648502}" presName="childTextArrow" presStyleLbl="fgAccFollowNode1" presStyleIdx="2" presStyleCnt="6">
        <dgm:presLayoutVars>
          <dgm:bulletEnabled val="1"/>
        </dgm:presLayoutVars>
      </dgm:prSet>
      <dgm:spPr/>
    </dgm:pt>
    <dgm:pt modelId="{6D0B85F5-5D9C-4F3C-BB50-019A0F0E5844}" type="pres">
      <dgm:prSet presAssocID="{CA4DC8B8-4326-4000-8DB6-F92642D93C9A}" presName="childTextArrow" presStyleLbl="fgAccFollowNode1" presStyleIdx="3" presStyleCnt="6">
        <dgm:presLayoutVars>
          <dgm:bulletEnabled val="1"/>
        </dgm:presLayoutVars>
      </dgm:prSet>
      <dgm:spPr/>
    </dgm:pt>
    <dgm:pt modelId="{F61AF949-2022-4CF4-A85A-A067E98B31A2}" type="pres">
      <dgm:prSet presAssocID="{235DE027-2299-48D3-95C8-2D358AE1E39D}" presName="sp" presStyleCnt="0"/>
      <dgm:spPr/>
    </dgm:pt>
    <dgm:pt modelId="{47232619-239A-4682-851D-8D0D0021C86E}" type="pres">
      <dgm:prSet presAssocID="{AA78386F-9277-4538-A2D0-D9DE8A29517F}" presName="arrowAndChildren" presStyleCnt="0"/>
      <dgm:spPr/>
    </dgm:pt>
    <dgm:pt modelId="{40629AEE-2F05-4FCF-A0D6-A82CB7B04E17}" type="pres">
      <dgm:prSet presAssocID="{AA78386F-9277-4538-A2D0-D9DE8A29517F}" presName="parentTextArrow" presStyleLbl="node1" presStyleIdx="1" presStyleCnt="3"/>
      <dgm:spPr/>
    </dgm:pt>
    <dgm:pt modelId="{314A26C8-A8C9-4A92-BC61-2697B4F0A43E}" type="pres">
      <dgm:prSet presAssocID="{AA78386F-9277-4538-A2D0-D9DE8A29517F}" presName="arrow" presStyleLbl="node1" presStyleIdx="2" presStyleCnt="3"/>
      <dgm:spPr/>
    </dgm:pt>
    <dgm:pt modelId="{8915ACC9-9F72-4013-A39C-23696F44CCAA}" type="pres">
      <dgm:prSet presAssocID="{AA78386F-9277-4538-A2D0-D9DE8A29517F}" presName="descendantArrow" presStyleCnt="0"/>
      <dgm:spPr/>
    </dgm:pt>
    <dgm:pt modelId="{957D791A-0C4B-4B68-BEA0-4F08A5E9C67D}" type="pres">
      <dgm:prSet presAssocID="{9053FA9F-1CF4-41C6-BA52-1868A260D49B}" presName="childTextArrow" presStyleLbl="fgAccFollowNode1" presStyleIdx="4" presStyleCnt="6">
        <dgm:presLayoutVars>
          <dgm:bulletEnabled val="1"/>
        </dgm:presLayoutVars>
      </dgm:prSet>
      <dgm:spPr/>
    </dgm:pt>
    <dgm:pt modelId="{F96FB624-DB39-441C-975A-81F8FB195D03}" type="pres">
      <dgm:prSet presAssocID="{E8EC5476-406D-41C5-8D0E-F2CCBE948491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ADBF9407-F033-4FC9-AAC0-5ED1E971F504}" type="presOf" srcId="{E8EC5476-406D-41C5-8D0E-F2CCBE948491}" destId="{F96FB624-DB39-441C-975A-81F8FB195D03}" srcOrd="0" destOrd="0" presId="urn:microsoft.com/office/officeart/2005/8/layout/process4"/>
    <dgm:cxn modelId="{5BE84C15-FED7-4AB1-9BEC-AC5DA015379F}" srcId="{0A269B82-8328-421E-B8AB-189B5BA8CFB9}" destId="{B16A02FD-81D1-45EE-8656-F044E3648502}" srcOrd="0" destOrd="0" parTransId="{F6A6A2C3-D6E2-4965-8A86-60B99C93EA24}" sibTransId="{804066B8-08A4-4269-9523-9F3C03E80F79}"/>
    <dgm:cxn modelId="{BA07BF19-6845-48BE-B389-A2D1292FC6AE}" srcId="{AA78386F-9277-4538-A2D0-D9DE8A29517F}" destId="{9053FA9F-1CF4-41C6-BA52-1868A260D49B}" srcOrd="0" destOrd="0" parTransId="{E1AC0BD4-E988-46F4-B537-8D374C5EDA15}" sibTransId="{1A0C5CA4-6073-4BA0-B86C-25E114DBD7B6}"/>
    <dgm:cxn modelId="{25E54541-D504-46D6-90AE-E4E302F84A87}" srcId="{944A4237-12B9-465B-A600-F1E1002F360E}" destId="{83D68E1A-4077-4939-9387-05E022CB0C45}" srcOrd="0" destOrd="0" parTransId="{E9D846D2-5A8E-41B5-83BE-03300450B25E}" sibTransId="{96B7C862-AD5E-41A0-A2DA-6A1443659212}"/>
    <dgm:cxn modelId="{063BDA71-EAF7-4939-90BE-8B9A7E0A5577}" type="presOf" srcId="{9053FA9F-1CF4-41C6-BA52-1868A260D49B}" destId="{957D791A-0C4B-4B68-BEA0-4F08A5E9C67D}" srcOrd="0" destOrd="0" presId="urn:microsoft.com/office/officeart/2005/8/layout/process4"/>
    <dgm:cxn modelId="{8A2BFC56-57EC-4433-83E6-1A34094DA9D2}" type="presOf" srcId="{944A4237-12B9-465B-A600-F1E1002F360E}" destId="{47E16555-CEF2-4967-BC4E-ADFFB249EEAD}" srcOrd="1" destOrd="0" presId="urn:microsoft.com/office/officeart/2005/8/layout/process4"/>
    <dgm:cxn modelId="{BAA4D87C-31AA-4059-9680-FF7C1112A90A}" type="presOf" srcId="{0A269B82-8328-421E-B8AB-189B5BA8CFB9}" destId="{3C1EB8C2-1C1F-4B9B-81A9-98F3DF07A2AC}" srcOrd="0" destOrd="0" presId="urn:microsoft.com/office/officeart/2005/8/layout/process4"/>
    <dgm:cxn modelId="{0B77DC96-787E-4922-879C-790A6AFA731A}" type="presOf" srcId="{AA78386F-9277-4538-A2D0-D9DE8A29517F}" destId="{314A26C8-A8C9-4A92-BC61-2697B4F0A43E}" srcOrd="1" destOrd="0" presId="urn:microsoft.com/office/officeart/2005/8/layout/process4"/>
    <dgm:cxn modelId="{5F8FAFAF-3965-45C4-90B0-91861717CBEC}" type="presOf" srcId="{944A4237-12B9-465B-A600-F1E1002F360E}" destId="{6C63842D-00E2-4220-A3A9-9BB27903E075}" srcOrd="0" destOrd="0" presId="urn:microsoft.com/office/officeart/2005/8/layout/process4"/>
    <dgm:cxn modelId="{C839B6B4-2AAD-43A8-8E4C-07C8C301C19D}" srcId="{94421621-D71E-4D86-A451-486B52A0F129}" destId="{AA78386F-9277-4538-A2D0-D9DE8A29517F}" srcOrd="0" destOrd="0" parTransId="{229B502F-AA30-41D3-B9F3-32B1D1FC8B01}" sibTransId="{235DE027-2299-48D3-95C8-2D358AE1E39D}"/>
    <dgm:cxn modelId="{9706A9B6-29C5-4CF0-9A1E-6BD45A984E6F}" srcId="{944A4237-12B9-465B-A600-F1E1002F360E}" destId="{0A6C791F-A47D-4AF9-92FC-57272E71CE45}" srcOrd="1" destOrd="0" parTransId="{EA1674FE-2AED-4B39-B0AC-823D94D6BF68}" sibTransId="{E274D3A0-9902-4817-8742-5135237F4757}"/>
    <dgm:cxn modelId="{8875DBC2-44B2-4E9C-9138-6E8C1AB7A81A}" srcId="{0A269B82-8328-421E-B8AB-189B5BA8CFB9}" destId="{CA4DC8B8-4326-4000-8DB6-F92642D93C9A}" srcOrd="1" destOrd="0" parTransId="{1BDFC02D-7E93-4194-85AC-EACA637F5C38}" sibTransId="{A18993D1-B986-4D26-A7B0-8FA0B13F2893}"/>
    <dgm:cxn modelId="{778FDBC7-CAC2-4B7E-9AA6-E41278998771}" type="presOf" srcId="{94421621-D71E-4D86-A451-486B52A0F129}" destId="{F3B7619E-6963-499A-A1CF-90BAAB2FD7A9}" srcOrd="0" destOrd="0" presId="urn:microsoft.com/office/officeart/2005/8/layout/process4"/>
    <dgm:cxn modelId="{0E6AC3C8-1DA7-4004-AA62-22F8E77F3846}" type="presOf" srcId="{AA78386F-9277-4538-A2D0-D9DE8A29517F}" destId="{40629AEE-2F05-4FCF-A0D6-A82CB7B04E17}" srcOrd="0" destOrd="0" presId="urn:microsoft.com/office/officeart/2005/8/layout/process4"/>
    <dgm:cxn modelId="{00686CCA-CB4E-4A80-A3FC-EAC47869D3C1}" type="presOf" srcId="{83D68E1A-4077-4939-9387-05E022CB0C45}" destId="{7A8216DC-9B51-42C1-AB00-06D5785BD707}" srcOrd="0" destOrd="0" presId="urn:microsoft.com/office/officeart/2005/8/layout/process4"/>
    <dgm:cxn modelId="{A5261ECD-9CF4-49D4-96F9-31434F4FE1CD}" srcId="{AA78386F-9277-4538-A2D0-D9DE8A29517F}" destId="{E8EC5476-406D-41C5-8D0E-F2CCBE948491}" srcOrd="1" destOrd="0" parTransId="{A698EE3A-F165-415D-AA6C-9137C0F4FF6E}" sibTransId="{5F63E986-3D97-4059-9EB6-7FD08F630E2D}"/>
    <dgm:cxn modelId="{9628AFE0-0729-40FA-B2AA-C30D9F2A76C3}" srcId="{94421621-D71E-4D86-A451-486B52A0F129}" destId="{944A4237-12B9-465B-A600-F1E1002F360E}" srcOrd="2" destOrd="0" parTransId="{73A02F2A-51D8-4521-AEFE-418246D73FEA}" sibTransId="{F9F6C39E-0E1B-405E-82C7-24D497AC60D8}"/>
    <dgm:cxn modelId="{120D72E9-1064-4A2B-A72F-E0C8664D56F5}" srcId="{94421621-D71E-4D86-A451-486B52A0F129}" destId="{0A269B82-8328-421E-B8AB-189B5BA8CFB9}" srcOrd="1" destOrd="0" parTransId="{0C2B7A7A-D665-4D67-9A35-7CCF857A99CC}" sibTransId="{A1ADD835-83A7-4696-935D-381AC506B999}"/>
    <dgm:cxn modelId="{5F98EAF2-1FC1-4E5B-8E93-B72CD1EF22FD}" type="presOf" srcId="{B16A02FD-81D1-45EE-8656-F044E3648502}" destId="{0147D37B-6696-48D5-B3F2-EFA356DBB9A4}" srcOrd="0" destOrd="0" presId="urn:microsoft.com/office/officeart/2005/8/layout/process4"/>
    <dgm:cxn modelId="{1C9566F6-A67C-426E-94F1-8D0D81EA1BB2}" type="presOf" srcId="{0A269B82-8328-421E-B8AB-189B5BA8CFB9}" destId="{11ADF1AA-B75D-47C7-8D57-111A11804A8A}" srcOrd="1" destOrd="0" presId="urn:microsoft.com/office/officeart/2005/8/layout/process4"/>
    <dgm:cxn modelId="{7ECF0FF9-542C-4B50-8B5D-35C1FD558D80}" type="presOf" srcId="{CA4DC8B8-4326-4000-8DB6-F92642D93C9A}" destId="{6D0B85F5-5D9C-4F3C-BB50-019A0F0E5844}" srcOrd="0" destOrd="0" presId="urn:microsoft.com/office/officeart/2005/8/layout/process4"/>
    <dgm:cxn modelId="{397778FE-5337-4303-8529-3F4548E990C5}" type="presOf" srcId="{0A6C791F-A47D-4AF9-92FC-57272E71CE45}" destId="{4DB55466-8F5F-4BC1-8A6F-9D86447C9674}" srcOrd="0" destOrd="0" presId="urn:microsoft.com/office/officeart/2005/8/layout/process4"/>
    <dgm:cxn modelId="{B2A14568-4F06-4AD8-B803-CC4F56376563}" type="presParOf" srcId="{F3B7619E-6963-499A-A1CF-90BAAB2FD7A9}" destId="{82962B5E-833E-40CA-85CB-767E90E92192}" srcOrd="0" destOrd="0" presId="urn:microsoft.com/office/officeart/2005/8/layout/process4"/>
    <dgm:cxn modelId="{C49A6332-F3C4-4B71-8DFA-3E8B36415138}" type="presParOf" srcId="{82962B5E-833E-40CA-85CB-767E90E92192}" destId="{6C63842D-00E2-4220-A3A9-9BB27903E075}" srcOrd="0" destOrd="0" presId="urn:microsoft.com/office/officeart/2005/8/layout/process4"/>
    <dgm:cxn modelId="{3D430BD5-00C7-450B-8E6C-52E27E89C9D1}" type="presParOf" srcId="{82962B5E-833E-40CA-85CB-767E90E92192}" destId="{47E16555-CEF2-4967-BC4E-ADFFB249EEAD}" srcOrd="1" destOrd="0" presId="urn:microsoft.com/office/officeart/2005/8/layout/process4"/>
    <dgm:cxn modelId="{04943DFB-7394-463C-A28B-5D786CE84DC8}" type="presParOf" srcId="{82962B5E-833E-40CA-85CB-767E90E92192}" destId="{5D37353D-C822-483A-AAC1-244D019A63B0}" srcOrd="2" destOrd="0" presId="urn:microsoft.com/office/officeart/2005/8/layout/process4"/>
    <dgm:cxn modelId="{C276BE8A-6A74-476C-BCFD-4E61AC19BF5E}" type="presParOf" srcId="{5D37353D-C822-483A-AAC1-244D019A63B0}" destId="{7A8216DC-9B51-42C1-AB00-06D5785BD707}" srcOrd="0" destOrd="0" presId="urn:microsoft.com/office/officeart/2005/8/layout/process4"/>
    <dgm:cxn modelId="{8ED4BA8C-482E-4FB9-AB9C-432A9942F936}" type="presParOf" srcId="{5D37353D-C822-483A-AAC1-244D019A63B0}" destId="{4DB55466-8F5F-4BC1-8A6F-9D86447C9674}" srcOrd="1" destOrd="0" presId="urn:microsoft.com/office/officeart/2005/8/layout/process4"/>
    <dgm:cxn modelId="{5F1CC59B-A4EE-4CA4-ADC1-98951448CEE7}" type="presParOf" srcId="{F3B7619E-6963-499A-A1CF-90BAAB2FD7A9}" destId="{B88871CB-68F9-4FA8-AFCE-D587A218C648}" srcOrd="1" destOrd="0" presId="urn:microsoft.com/office/officeart/2005/8/layout/process4"/>
    <dgm:cxn modelId="{2E64FF61-7A16-4697-9180-3B7E945452A9}" type="presParOf" srcId="{F3B7619E-6963-499A-A1CF-90BAAB2FD7A9}" destId="{26606435-6CB2-44D2-8335-A2B45BC3AAE7}" srcOrd="2" destOrd="0" presId="urn:microsoft.com/office/officeart/2005/8/layout/process4"/>
    <dgm:cxn modelId="{21EC4EFF-010E-4F65-96E1-C65CA1EBB269}" type="presParOf" srcId="{26606435-6CB2-44D2-8335-A2B45BC3AAE7}" destId="{3C1EB8C2-1C1F-4B9B-81A9-98F3DF07A2AC}" srcOrd="0" destOrd="0" presId="urn:microsoft.com/office/officeart/2005/8/layout/process4"/>
    <dgm:cxn modelId="{AE24BF0A-1F63-4D58-A845-5C15FBB77CA3}" type="presParOf" srcId="{26606435-6CB2-44D2-8335-A2B45BC3AAE7}" destId="{11ADF1AA-B75D-47C7-8D57-111A11804A8A}" srcOrd="1" destOrd="0" presId="urn:microsoft.com/office/officeart/2005/8/layout/process4"/>
    <dgm:cxn modelId="{DA009A57-7239-41E3-B898-2AB1C7C7C2B5}" type="presParOf" srcId="{26606435-6CB2-44D2-8335-A2B45BC3AAE7}" destId="{5478F088-4F32-468E-B961-8D1E7C606F75}" srcOrd="2" destOrd="0" presId="urn:microsoft.com/office/officeart/2005/8/layout/process4"/>
    <dgm:cxn modelId="{898A6B3A-36FE-4E8E-BDF9-454F556BA613}" type="presParOf" srcId="{5478F088-4F32-468E-B961-8D1E7C606F75}" destId="{0147D37B-6696-48D5-B3F2-EFA356DBB9A4}" srcOrd="0" destOrd="0" presId="urn:microsoft.com/office/officeart/2005/8/layout/process4"/>
    <dgm:cxn modelId="{DF425872-33F8-4E0D-B5C5-38979F696C72}" type="presParOf" srcId="{5478F088-4F32-468E-B961-8D1E7C606F75}" destId="{6D0B85F5-5D9C-4F3C-BB50-019A0F0E5844}" srcOrd="1" destOrd="0" presId="urn:microsoft.com/office/officeart/2005/8/layout/process4"/>
    <dgm:cxn modelId="{B13D7C04-988B-4BA7-9BDC-163D2CFB9FAD}" type="presParOf" srcId="{F3B7619E-6963-499A-A1CF-90BAAB2FD7A9}" destId="{F61AF949-2022-4CF4-A85A-A067E98B31A2}" srcOrd="3" destOrd="0" presId="urn:microsoft.com/office/officeart/2005/8/layout/process4"/>
    <dgm:cxn modelId="{A9EBA597-4046-43A1-B13D-F71784C88D89}" type="presParOf" srcId="{F3B7619E-6963-499A-A1CF-90BAAB2FD7A9}" destId="{47232619-239A-4682-851D-8D0D0021C86E}" srcOrd="4" destOrd="0" presId="urn:microsoft.com/office/officeart/2005/8/layout/process4"/>
    <dgm:cxn modelId="{47975728-F507-47ED-95A0-9E6911AB81EF}" type="presParOf" srcId="{47232619-239A-4682-851D-8D0D0021C86E}" destId="{40629AEE-2F05-4FCF-A0D6-A82CB7B04E17}" srcOrd="0" destOrd="0" presId="urn:microsoft.com/office/officeart/2005/8/layout/process4"/>
    <dgm:cxn modelId="{DF806668-6F92-452A-BCED-D301C7402D77}" type="presParOf" srcId="{47232619-239A-4682-851D-8D0D0021C86E}" destId="{314A26C8-A8C9-4A92-BC61-2697B4F0A43E}" srcOrd="1" destOrd="0" presId="urn:microsoft.com/office/officeart/2005/8/layout/process4"/>
    <dgm:cxn modelId="{0DAFE27B-5A19-480E-95CA-99767DA6A4BD}" type="presParOf" srcId="{47232619-239A-4682-851D-8D0D0021C86E}" destId="{8915ACC9-9F72-4013-A39C-23696F44CCAA}" srcOrd="2" destOrd="0" presId="urn:microsoft.com/office/officeart/2005/8/layout/process4"/>
    <dgm:cxn modelId="{89AA34EF-37A0-4635-8944-AC22EF7EF768}" type="presParOf" srcId="{8915ACC9-9F72-4013-A39C-23696F44CCAA}" destId="{957D791A-0C4B-4B68-BEA0-4F08A5E9C67D}" srcOrd="0" destOrd="0" presId="urn:microsoft.com/office/officeart/2005/8/layout/process4"/>
    <dgm:cxn modelId="{FA2AD1BC-5B20-4D3A-8DBB-4AC65C1F206A}" type="presParOf" srcId="{8915ACC9-9F72-4013-A39C-23696F44CCAA}" destId="{F96FB624-DB39-441C-975A-81F8FB195D03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421621-D71E-4D86-A451-486B52A0F129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AA78386F-9277-4538-A2D0-D9DE8A29517F}">
      <dgm:prSet phldrT="[Tekst]"/>
      <dgm:spPr/>
      <dgm:t>
        <a:bodyPr/>
        <a:lstStyle/>
        <a:p>
          <a:r>
            <a:rPr lang="fr-FR" b="1" dirty="0" err="1">
              <a:solidFill>
                <a:schemeClr val="tx1"/>
              </a:solidFill>
            </a:rPr>
            <a:t>Reorganisation</a:t>
          </a:r>
          <a:r>
            <a:rPr lang="fr-FR" b="1" dirty="0">
              <a:solidFill>
                <a:schemeClr val="tx1"/>
              </a:solidFill>
            </a:rPr>
            <a:t> of the </a:t>
          </a:r>
          <a:r>
            <a:rPr lang="fr-FR" b="1" dirty="0" err="1">
              <a:solidFill>
                <a:schemeClr val="tx1"/>
              </a:solidFill>
            </a:rPr>
            <a:t>scientific</a:t>
          </a:r>
          <a:r>
            <a:rPr lang="fr-FR" b="1" dirty="0">
              <a:solidFill>
                <a:schemeClr val="tx1"/>
              </a:solidFill>
            </a:rPr>
            <a:t> </a:t>
          </a:r>
          <a:r>
            <a:rPr lang="fr-FR" b="1" dirty="0" err="1">
              <a:solidFill>
                <a:schemeClr val="tx1"/>
              </a:solidFill>
            </a:rPr>
            <a:t>libraries</a:t>
          </a:r>
          <a:r>
            <a:rPr lang="fr-FR" b="1" dirty="0">
              <a:solidFill>
                <a:schemeClr val="tx1"/>
              </a:solidFill>
            </a:rPr>
            <a:t> in </a:t>
          </a:r>
          <a:r>
            <a:rPr lang="fr-FR" b="1" dirty="0" err="1">
              <a:solidFill>
                <a:schemeClr val="tx1"/>
              </a:solidFill>
            </a:rPr>
            <a:t>Pavia</a:t>
          </a:r>
          <a:r>
            <a:rPr lang="fr-FR" b="1" dirty="0">
              <a:solidFill>
                <a:schemeClr val="tx1"/>
              </a:solidFill>
            </a:rPr>
            <a:t> (2009) and conversion to a DDC system (2013)</a:t>
          </a:r>
          <a:endParaRPr lang="pl-PL" b="1" dirty="0">
            <a:solidFill>
              <a:schemeClr val="tx1"/>
            </a:solidFill>
          </a:endParaRPr>
        </a:p>
      </dgm:t>
    </dgm:pt>
    <dgm:pt modelId="{229B502F-AA30-41D3-B9F3-32B1D1FC8B01}" type="parTrans" cxnId="{C839B6B4-2AAD-43A8-8E4C-07C8C301C19D}">
      <dgm:prSet/>
      <dgm:spPr/>
      <dgm:t>
        <a:bodyPr/>
        <a:lstStyle/>
        <a:p>
          <a:endParaRPr lang="pl-PL"/>
        </a:p>
      </dgm:t>
    </dgm:pt>
    <dgm:pt modelId="{235DE027-2299-48D3-95C8-2D358AE1E39D}" type="sibTrans" cxnId="{C839B6B4-2AAD-43A8-8E4C-07C8C301C19D}">
      <dgm:prSet/>
      <dgm:spPr/>
      <dgm:t>
        <a:bodyPr/>
        <a:lstStyle/>
        <a:p>
          <a:endParaRPr lang="pl-PL"/>
        </a:p>
      </dgm:t>
    </dgm:pt>
    <dgm:pt modelId="{9053FA9F-1CF4-41C6-BA52-1868A260D49B}">
      <dgm:prSet phldrT="[Tekst]" custT="1"/>
      <dgm:spPr/>
      <dgm:t>
        <a:bodyPr/>
        <a:lstStyle/>
        <a:p>
          <a:r>
            <a:rPr lang="fr-FR" sz="2400" dirty="0" err="1"/>
            <a:t>Each</a:t>
          </a:r>
          <a:r>
            <a:rPr lang="fr-FR" sz="2400" dirty="0"/>
            <a:t> </a:t>
          </a:r>
          <a:r>
            <a:rPr lang="fr-FR" sz="2400" dirty="0" err="1"/>
            <a:t>library</a:t>
          </a:r>
          <a:r>
            <a:rPr lang="fr-FR" sz="2400" dirty="0"/>
            <a:t> </a:t>
          </a:r>
          <a:r>
            <a:rPr lang="fr-FR" sz="2400" dirty="0" err="1"/>
            <a:t>still</a:t>
          </a:r>
          <a:r>
            <a:rPr lang="fr-FR" sz="2400" dirty="0"/>
            <a:t> has </a:t>
          </a:r>
          <a:r>
            <a:rPr lang="fr-FR" sz="2400" dirty="0" err="1"/>
            <a:t>different</a:t>
          </a:r>
          <a:r>
            <a:rPr lang="fr-FR" sz="2400" dirty="0"/>
            <a:t> traditions of </a:t>
          </a:r>
          <a:r>
            <a:rPr lang="fr-FR" sz="2400" dirty="0" err="1"/>
            <a:t>shelving</a:t>
          </a:r>
          <a:r>
            <a:rPr lang="fr-FR" sz="2400" dirty="0"/>
            <a:t>, </a:t>
          </a:r>
          <a:r>
            <a:rPr lang="fr-FR" sz="2400" dirty="0" err="1"/>
            <a:t>based</a:t>
          </a:r>
          <a:r>
            <a:rPr lang="fr-FR" sz="2400" dirty="0"/>
            <a:t> on local </a:t>
          </a:r>
          <a:r>
            <a:rPr lang="fr-FR" sz="2400" dirty="0" err="1"/>
            <a:t>schemes</a:t>
          </a:r>
          <a:endParaRPr lang="pl-PL" sz="2400" dirty="0"/>
        </a:p>
      </dgm:t>
    </dgm:pt>
    <dgm:pt modelId="{E1AC0BD4-E988-46F4-B537-8D374C5EDA15}" type="parTrans" cxnId="{BA07BF19-6845-48BE-B389-A2D1292FC6AE}">
      <dgm:prSet/>
      <dgm:spPr/>
      <dgm:t>
        <a:bodyPr/>
        <a:lstStyle/>
        <a:p>
          <a:endParaRPr lang="pl-PL"/>
        </a:p>
      </dgm:t>
    </dgm:pt>
    <dgm:pt modelId="{1A0C5CA4-6073-4BA0-B86C-25E114DBD7B6}" type="sibTrans" cxnId="{BA07BF19-6845-48BE-B389-A2D1292FC6AE}">
      <dgm:prSet/>
      <dgm:spPr/>
      <dgm:t>
        <a:bodyPr/>
        <a:lstStyle/>
        <a:p>
          <a:endParaRPr lang="pl-PL"/>
        </a:p>
      </dgm:t>
    </dgm:pt>
    <dgm:pt modelId="{E8EC5476-406D-41C5-8D0E-F2CCBE948491}">
      <dgm:prSet phldrT="[Tekst]" custT="1"/>
      <dgm:spPr/>
      <dgm:t>
        <a:bodyPr/>
        <a:lstStyle/>
        <a:p>
          <a:r>
            <a:rPr lang="fr-FR" sz="2400" dirty="0"/>
            <a:t>Books on </a:t>
          </a:r>
          <a:r>
            <a:rPr lang="fr-FR" sz="2400" dirty="0" err="1"/>
            <a:t>related</a:t>
          </a:r>
          <a:r>
            <a:rPr lang="fr-FR" sz="2400" dirty="0"/>
            <a:t> </a:t>
          </a:r>
          <a:r>
            <a:rPr lang="fr-FR" sz="2400" dirty="0" err="1"/>
            <a:t>subjects</a:t>
          </a:r>
          <a:r>
            <a:rPr lang="fr-FR" sz="2400" dirty="0"/>
            <a:t>, or </a:t>
          </a:r>
          <a:r>
            <a:rPr lang="fr-FR" sz="2400" dirty="0" err="1"/>
            <a:t>even</a:t>
          </a:r>
          <a:r>
            <a:rPr lang="fr-FR" sz="2400" dirty="0"/>
            <a:t> on the </a:t>
          </a:r>
          <a:r>
            <a:rPr lang="fr-FR" sz="2400" dirty="0" err="1"/>
            <a:t>same</a:t>
          </a:r>
          <a:r>
            <a:rPr lang="fr-FR" sz="2400" dirty="0"/>
            <a:t> </a:t>
          </a:r>
          <a:r>
            <a:rPr lang="fr-FR" sz="2400" dirty="0" err="1"/>
            <a:t>subjects</a:t>
          </a:r>
          <a:r>
            <a:rPr lang="fr-FR" sz="2400" dirty="0"/>
            <a:t>, are </a:t>
          </a:r>
          <a:r>
            <a:rPr lang="fr-FR" sz="2400" dirty="0" err="1"/>
            <a:t>often</a:t>
          </a:r>
          <a:r>
            <a:rPr lang="fr-FR" sz="2400" dirty="0"/>
            <a:t> </a:t>
          </a:r>
          <a:r>
            <a:rPr lang="fr-FR" sz="2400" dirty="0" err="1"/>
            <a:t>shelved</a:t>
          </a:r>
          <a:r>
            <a:rPr lang="fr-FR" sz="2400" dirty="0"/>
            <a:t> in </a:t>
          </a:r>
          <a:r>
            <a:rPr lang="fr-FR" sz="2400" dirty="0" err="1"/>
            <a:t>different</a:t>
          </a:r>
          <a:r>
            <a:rPr lang="fr-FR" sz="2400" dirty="0"/>
            <a:t> places</a:t>
          </a:r>
          <a:endParaRPr lang="pl-PL" sz="2400" dirty="0"/>
        </a:p>
      </dgm:t>
    </dgm:pt>
    <dgm:pt modelId="{A698EE3A-F165-415D-AA6C-9137C0F4FF6E}" type="parTrans" cxnId="{A5261ECD-9CF4-49D4-96F9-31434F4FE1CD}">
      <dgm:prSet/>
      <dgm:spPr/>
      <dgm:t>
        <a:bodyPr/>
        <a:lstStyle/>
        <a:p>
          <a:endParaRPr lang="pl-PL"/>
        </a:p>
      </dgm:t>
    </dgm:pt>
    <dgm:pt modelId="{5F63E986-3D97-4059-9EB6-7FD08F630E2D}" type="sibTrans" cxnId="{A5261ECD-9CF4-49D4-96F9-31434F4FE1CD}">
      <dgm:prSet/>
      <dgm:spPr/>
      <dgm:t>
        <a:bodyPr/>
        <a:lstStyle/>
        <a:p>
          <a:endParaRPr lang="pl-PL"/>
        </a:p>
      </dgm:t>
    </dgm:pt>
    <dgm:pt modelId="{0A269B82-8328-421E-B8AB-189B5BA8CFB9}">
      <dgm:prSet phldrT="[Tekst]"/>
      <dgm:spPr/>
      <dgm:t>
        <a:bodyPr/>
        <a:lstStyle/>
        <a:p>
          <a:r>
            <a:rPr lang="fr-FR" b="1" dirty="0">
              <a:solidFill>
                <a:schemeClr val="tx1"/>
              </a:solidFill>
            </a:rPr>
            <a:t>DDC </a:t>
          </a:r>
          <a:r>
            <a:rPr lang="pl-PL" b="1" dirty="0" err="1">
              <a:solidFill>
                <a:schemeClr val="tx1"/>
              </a:solidFill>
            </a:rPr>
            <a:t>may</a:t>
          </a:r>
          <a:r>
            <a:rPr lang="pl-PL" b="1" dirty="0">
              <a:solidFill>
                <a:schemeClr val="tx1"/>
              </a:solidFill>
            </a:rPr>
            <a:t> </a:t>
          </a:r>
          <a:r>
            <a:rPr lang="fr-FR" b="1" dirty="0" err="1">
              <a:solidFill>
                <a:schemeClr val="tx1"/>
              </a:solidFill>
            </a:rPr>
            <a:t>work</a:t>
          </a:r>
          <a:r>
            <a:rPr lang="fr-FR" b="1" dirty="0">
              <a:solidFill>
                <a:schemeClr val="tx1"/>
              </a:solidFill>
            </a:rPr>
            <a:t> as a </a:t>
          </a:r>
          <a:r>
            <a:rPr lang="fr-FR" b="1" dirty="0" err="1">
              <a:solidFill>
                <a:schemeClr val="tx1"/>
              </a:solidFill>
            </a:rPr>
            <a:t>virtual</a:t>
          </a:r>
          <a:r>
            <a:rPr lang="fr-FR" b="1" dirty="0">
              <a:solidFill>
                <a:schemeClr val="tx1"/>
              </a:solidFill>
            </a:rPr>
            <a:t> bridge </a:t>
          </a:r>
          <a:r>
            <a:rPr lang="fr-FR" b="1" dirty="0" err="1">
              <a:solidFill>
                <a:schemeClr val="tx1"/>
              </a:solidFill>
            </a:rPr>
            <a:t>between</a:t>
          </a:r>
          <a:r>
            <a:rPr lang="fr-FR" b="1" dirty="0">
              <a:solidFill>
                <a:schemeClr val="tx1"/>
              </a:solidFill>
            </a:rPr>
            <a:t> </a:t>
          </a:r>
          <a:r>
            <a:rPr lang="fr-FR" b="1" dirty="0" err="1">
              <a:solidFill>
                <a:schemeClr val="tx1"/>
              </a:solidFill>
            </a:rPr>
            <a:t>different</a:t>
          </a:r>
          <a:r>
            <a:rPr lang="fr-FR" b="1" dirty="0">
              <a:solidFill>
                <a:schemeClr val="tx1"/>
              </a:solidFill>
            </a:rPr>
            <a:t> local </a:t>
          </a:r>
          <a:r>
            <a:rPr lang="fr-FR" b="1" dirty="0" err="1">
              <a:solidFill>
                <a:schemeClr val="tx1"/>
              </a:solidFill>
            </a:rPr>
            <a:t>schemes</a:t>
          </a:r>
          <a:r>
            <a:rPr lang="fr-FR" b="1" dirty="0">
              <a:solidFill>
                <a:schemeClr val="tx1"/>
              </a:solidFill>
            </a:rPr>
            <a:t> and location</a:t>
          </a:r>
          <a:r>
            <a:rPr lang="pl-PL" b="1" dirty="0">
              <a:solidFill>
                <a:schemeClr val="tx1"/>
              </a:solidFill>
            </a:rPr>
            <a:t> (</a:t>
          </a:r>
          <a:r>
            <a:rPr lang="pl-PL" b="1" dirty="0" err="1">
              <a:solidFill>
                <a:schemeClr val="tx1"/>
              </a:solidFill>
            </a:rPr>
            <a:t>mapping</a:t>
          </a:r>
          <a:r>
            <a:rPr lang="pl-PL" b="1" dirty="0">
              <a:solidFill>
                <a:schemeClr val="tx1"/>
              </a:solidFill>
            </a:rPr>
            <a:t>)</a:t>
          </a:r>
        </a:p>
      </dgm:t>
    </dgm:pt>
    <dgm:pt modelId="{0C2B7A7A-D665-4D67-9A35-7CCF857A99CC}" type="parTrans" cxnId="{120D72E9-1064-4A2B-A72F-E0C8664D56F5}">
      <dgm:prSet/>
      <dgm:spPr/>
      <dgm:t>
        <a:bodyPr/>
        <a:lstStyle/>
        <a:p>
          <a:endParaRPr lang="pl-PL"/>
        </a:p>
      </dgm:t>
    </dgm:pt>
    <dgm:pt modelId="{A1ADD835-83A7-4696-935D-381AC506B999}" type="sibTrans" cxnId="{120D72E9-1064-4A2B-A72F-E0C8664D56F5}">
      <dgm:prSet/>
      <dgm:spPr/>
      <dgm:t>
        <a:bodyPr/>
        <a:lstStyle/>
        <a:p>
          <a:endParaRPr lang="pl-PL"/>
        </a:p>
      </dgm:t>
    </dgm:pt>
    <dgm:pt modelId="{B16A02FD-81D1-45EE-8656-F044E3648502}">
      <dgm:prSet phldrT="[Tekst]" custT="1"/>
      <dgm:spPr/>
      <dgm:t>
        <a:bodyPr/>
        <a:lstStyle/>
        <a:p>
          <a:r>
            <a:rPr lang="en-US" sz="2400" dirty="0"/>
            <a:t>Insert of subject headings in the bibliographic records by librarians is forbidden</a:t>
          </a:r>
          <a:endParaRPr lang="pl-PL" sz="2400" dirty="0"/>
        </a:p>
      </dgm:t>
    </dgm:pt>
    <dgm:pt modelId="{F6A6A2C3-D6E2-4965-8A86-60B99C93EA24}" type="parTrans" cxnId="{5BE84C15-FED7-4AB1-9BEC-AC5DA015379F}">
      <dgm:prSet/>
      <dgm:spPr/>
      <dgm:t>
        <a:bodyPr/>
        <a:lstStyle/>
        <a:p>
          <a:endParaRPr lang="pl-PL"/>
        </a:p>
      </dgm:t>
    </dgm:pt>
    <dgm:pt modelId="{804066B8-08A4-4269-9523-9F3C03E80F79}" type="sibTrans" cxnId="{5BE84C15-FED7-4AB1-9BEC-AC5DA015379F}">
      <dgm:prSet/>
      <dgm:spPr/>
      <dgm:t>
        <a:bodyPr/>
        <a:lstStyle/>
        <a:p>
          <a:endParaRPr lang="pl-PL"/>
        </a:p>
      </dgm:t>
    </dgm:pt>
    <dgm:pt modelId="{CA4DC8B8-4326-4000-8DB6-F92642D93C9A}">
      <dgm:prSet phldrT="[Tekst]" custT="1"/>
      <dgm:spPr/>
      <dgm:t>
        <a:bodyPr/>
        <a:lstStyle/>
        <a:p>
          <a:r>
            <a:rPr lang="fr-FR" sz="3500" dirty="0"/>
            <a:t>The </a:t>
          </a:r>
          <a:r>
            <a:rPr lang="fr-FR" sz="3500" dirty="0" err="1"/>
            <a:t>idea</a:t>
          </a:r>
          <a:r>
            <a:rPr lang="fr-FR" sz="3500" dirty="0"/>
            <a:t> of a </a:t>
          </a:r>
          <a:r>
            <a:rPr lang="fr-FR" sz="3500" dirty="0" err="1"/>
            <a:t>subject</a:t>
          </a:r>
          <a:r>
            <a:rPr lang="fr-FR" sz="3500" dirty="0"/>
            <a:t> interface</a:t>
          </a:r>
          <a:endParaRPr lang="pl-PL" sz="3500" dirty="0"/>
        </a:p>
      </dgm:t>
    </dgm:pt>
    <dgm:pt modelId="{1BDFC02D-7E93-4194-85AC-EACA637F5C38}" type="parTrans" cxnId="{8875DBC2-44B2-4E9C-9138-6E8C1AB7A81A}">
      <dgm:prSet/>
      <dgm:spPr/>
      <dgm:t>
        <a:bodyPr/>
        <a:lstStyle/>
        <a:p>
          <a:endParaRPr lang="pl-PL"/>
        </a:p>
      </dgm:t>
    </dgm:pt>
    <dgm:pt modelId="{A18993D1-B986-4D26-A7B0-8FA0B13F2893}" type="sibTrans" cxnId="{8875DBC2-44B2-4E9C-9138-6E8C1AB7A81A}">
      <dgm:prSet/>
      <dgm:spPr/>
      <dgm:t>
        <a:bodyPr/>
        <a:lstStyle/>
        <a:p>
          <a:endParaRPr lang="pl-PL"/>
        </a:p>
      </dgm:t>
    </dgm:pt>
    <dgm:pt modelId="{83D68E1A-4077-4939-9387-05E022CB0C45}">
      <dgm:prSet phldrT="[Tekst]" custT="1"/>
      <dgm:spPr/>
      <dgm:t>
        <a:bodyPr/>
        <a:lstStyle/>
        <a:p>
          <a:r>
            <a:rPr lang="fr-FR" sz="2400" dirty="0"/>
            <a:t>Navigation </a:t>
          </a:r>
          <a:r>
            <a:rPr lang="fr-FR" sz="2400" dirty="0" err="1"/>
            <a:t>across</a:t>
          </a:r>
          <a:r>
            <a:rPr lang="fr-FR" sz="2400" dirty="0"/>
            <a:t> </a:t>
          </a:r>
          <a:r>
            <a:rPr lang="fr-FR" sz="2400" dirty="0" err="1"/>
            <a:t>subjects</a:t>
          </a:r>
          <a:r>
            <a:rPr lang="fr-FR" sz="2400" dirty="0"/>
            <a:t> and disciplines </a:t>
          </a:r>
          <a:r>
            <a:rPr lang="fr-FR" sz="2400" dirty="0" err="1"/>
            <a:t>is</a:t>
          </a:r>
          <a:r>
            <a:rPr lang="fr-FR" sz="2400" dirty="0"/>
            <a:t> not possible in </a:t>
          </a:r>
          <a:r>
            <a:rPr lang="fr-FR" sz="2400" dirty="0" err="1"/>
            <a:t>Italian</a:t>
          </a:r>
          <a:r>
            <a:rPr lang="fr-FR" sz="2400" dirty="0"/>
            <a:t> catalogues</a:t>
          </a:r>
          <a:endParaRPr lang="pl-PL" sz="2400" dirty="0"/>
        </a:p>
      </dgm:t>
    </dgm:pt>
    <dgm:pt modelId="{E9D846D2-5A8E-41B5-83BE-03300450B25E}" type="parTrans" cxnId="{25E54541-D504-46D6-90AE-E4E302F84A87}">
      <dgm:prSet/>
      <dgm:spPr/>
      <dgm:t>
        <a:bodyPr/>
        <a:lstStyle/>
        <a:p>
          <a:endParaRPr lang="pl-PL"/>
        </a:p>
      </dgm:t>
    </dgm:pt>
    <dgm:pt modelId="{96B7C862-AD5E-41A0-A2DA-6A1443659212}" type="sibTrans" cxnId="{25E54541-D504-46D6-90AE-E4E302F84A87}">
      <dgm:prSet/>
      <dgm:spPr/>
      <dgm:t>
        <a:bodyPr/>
        <a:lstStyle/>
        <a:p>
          <a:endParaRPr lang="pl-PL"/>
        </a:p>
      </dgm:t>
    </dgm:pt>
    <dgm:pt modelId="{0A6C791F-A47D-4AF9-92FC-57272E71CE45}">
      <dgm:prSet phldrT="[Tekst]"/>
      <dgm:spPr/>
      <dgm:t>
        <a:bodyPr/>
        <a:lstStyle/>
        <a:p>
          <a:r>
            <a:rPr lang="fr-FR" dirty="0"/>
            <a:t>The </a:t>
          </a:r>
          <a:r>
            <a:rPr lang="fr-FR" dirty="0" err="1"/>
            <a:t>idea</a:t>
          </a:r>
          <a:r>
            <a:rPr lang="fr-FR" dirty="0"/>
            <a:t> of a </a:t>
          </a:r>
          <a:r>
            <a:rPr lang="pl-PL" dirty="0" err="1"/>
            <a:t>browsing</a:t>
          </a:r>
          <a:r>
            <a:rPr lang="pl-PL" dirty="0"/>
            <a:t> </a:t>
          </a:r>
          <a:r>
            <a:rPr lang="pl-PL" dirty="0" err="1"/>
            <a:t>subject</a:t>
          </a:r>
          <a:r>
            <a:rPr lang="fr-FR" dirty="0"/>
            <a:t> interface</a:t>
          </a:r>
          <a:endParaRPr lang="pl-PL" dirty="0"/>
        </a:p>
      </dgm:t>
    </dgm:pt>
    <dgm:pt modelId="{EA1674FE-2AED-4B39-B0AC-823D94D6BF68}" type="parTrans" cxnId="{9706A9B6-29C5-4CF0-9A1E-6BD45A984E6F}">
      <dgm:prSet/>
      <dgm:spPr/>
      <dgm:t>
        <a:bodyPr/>
        <a:lstStyle/>
        <a:p>
          <a:endParaRPr lang="pl-PL"/>
        </a:p>
      </dgm:t>
    </dgm:pt>
    <dgm:pt modelId="{E274D3A0-9902-4817-8742-5135237F4757}" type="sibTrans" cxnId="{9706A9B6-29C5-4CF0-9A1E-6BD45A984E6F}">
      <dgm:prSet/>
      <dgm:spPr/>
      <dgm:t>
        <a:bodyPr/>
        <a:lstStyle/>
        <a:p>
          <a:endParaRPr lang="pl-PL"/>
        </a:p>
      </dgm:t>
    </dgm:pt>
    <dgm:pt modelId="{944A4237-12B9-465B-A600-F1E1002F360E}">
      <dgm:prSet phldrT="[Tekst]" custT="1"/>
      <dgm:spPr/>
      <dgm:t>
        <a:bodyPr/>
        <a:lstStyle/>
        <a:p>
          <a:r>
            <a:rPr lang="fr-FR" sz="2400" b="1" dirty="0">
              <a:solidFill>
                <a:schemeClr val="tx1"/>
              </a:solidFill>
            </a:rPr>
            <a:t>Limitation of the DDC – information on </a:t>
          </a:r>
          <a:r>
            <a:rPr lang="fr-FR" sz="2400" b="1" dirty="0" err="1">
              <a:solidFill>
                <a:schemeClr val="tx1"/>
              </a:solidFill>
            </a:rPr>
            <a:t>related</a:t>
          </a:r>
          <a:r>
            <a:rPr lang="fr-FR" sz="2400" b="1" dirty="0">
              <a:solidFill>
                <a:schemeClr val="tx1"/>
              </a:solidFill>
            </a:rPr>
            <a:t> </a:t>
          </a:r>
          <a:r>
            <a:rPr lang="fr-FR" sz="2400" b="1" dirty="0" err="1">
              <a:solidFill>
                <a:schemeClr val="tx1"/>
              </a:solidFill>
            </a:rPr>
            <a:t>subjects</a:t>
          </a:r>
          <a:r>
            <a:rPr lang="fr-FR" sz="2400" b="1" dirty="0">
              <a:solidFill>
                <a:schemeClr val="tx1"/>
              </a:solidFill>
            </a:rPr>
            <a:t> in the </a:t>
          </a:r>
          <a:r>
            <a:rPr lang="fr-FR" sz="2400" b="1" dirty="0" err="1">
              <a:solidFill>
                <a:schemeClr val="tx1"/>
              </a:solidFill>
            </a:rPr>
            <a:t>same</a:t>
          </a:r>
          <a:r>
            <a:rPr lang="fr-FR" sz="2400" b="1" dirty="0">
              <a:solidFill>
                <a:schemeClr val="tx1"/>
              </a:solidFill>
            </a:rPr>
            <a:t> book </a:t>
          </a:r>
          <a:r>
            <a:rPr lang="fr-FR" sz="2400" b="1" dirty="0" err="1">
              <a:solidFill>
                <a:schemeClr val="tx1"/>
              </a:solidFill>
            </a:rPr>
            <a:t>is</a:t>
          </a:r>
          <a:r>
            <a:rPr lang="fr-FR" sz="2400" b="1" dirty="0">
              <a:solidFill>
                <a:schemeClr val="tx1"/>
              </a:solidFill>
            </a:rPr>
            <a:t> </a:t>
          </a:r>
          <a:r>
            <a:rPr lang="fr-FR" sz="2400" b="1" dirty="0" err="1">
              <a:solidFill>
                <a:schemeClr val="tx1"/>
              </a:solidFill>
            </a:rPr>
            <a:t>lost</a:t>
          </a:r>
          <a:endParaRPr lang="pl-PL" sz="2400" b="1" dirty="0">
            <a:solidFill>
              <a:schemeClr val="tx1"/>
            </a:solidFill>
          </a:endParaRPr>
        </a:p>
      </dgm:t>
    </dgm:pt>
    <dgm:pt modelId="{F9F6C39E-0E1B-405E-82C7-24D497AC60D8}" type="sibTrans" cxnId="{9628AFE0-0729-40FA-B2AA-C30D9F2A76C3}">
      <dgm:prSet/>
      <dgm:spPr/>
      <dgm:t>
        <a:bodyPr/>
        <a:lstStyle/>
        <a:p>
          <a:endParaRPr lang="pl-PL"/>
        </a:p>
      </dgm:t>
    </dgm:pt>
    <dgm:pt modelId="{73A02F2A-51D8-4521-AEFE-418246D73FEA}" type="parTrans" cxnId="{9628AFE0-0729-40FA-B2AA-C30D9F2A76C3}">
      <dgm:prSet/>
      <dgm:spPr/>
      <dgm:t>
        <a:bodyPr/>
        <a:lstStyle/>
        <a:p>
          <a:endParaRPr lang="pl-PL"/>
        </a:p>
      </dgm:t>
    </dgm:pt>
    <dgm:pt modelId="{F3B7619E-6963-499A-A1CF-90BAAB2FD7A9}" type="pres">
      <dgm:prSet presAssocID="{94421621-D71E-4D86-A451-486B52A0F129}" presName="Name0" presStyleCnt="0">
        <dgm:presLayoutVars>
          <dgm:dir/>
          <dgm:animLvl val="lvl"/>
          <dgm:resizeHandles val="exact"/>
        </dgm:presLayoutVars>
      </dgm:prSet>
      <dgm:spPr/>
    </dgm:pt>
    <dgm:pt modelId="{82962B5E-833E-40CA-85CB-767E90E92192}" type="pres">
      <dgm:prSet presAssocID="{944A4237-12B9-465B-A600-F1E1002F360E}" presName="boxAndChildren" presStyleCnt="0"/>
      <dgm:spPr/>
    </dgm:pt>
    <dgm:pt modelId="{6C63842D-00E2-4220-A3A9-9BB27903E075}" type="pres">
      <dgm:prSet presAssocID="{944A4237-12B9-465B-A600-F1E1002F360E}" presName="parentTextBox" presStyleLbl="node1" presStyleIdx="0" presStyleCnt="3"/>
      <dgm:spPr/>
    </dgm:pt>
    <dgm:pt modelId="{47E16555-CEF2-4967-BC4E-ADFFB249EEAD}" type="pres">
      <dgm:prSet presAssocID="{944A4237-12B9-465B-A600-F1E1002F360E}" presName="entireBox" presStyleLbl="node1" presStyleIdx="0" presStyleCnt="3" custLinFactNeighborX="0" custLinFactNeighborY="2209"/>
      <dgm:spPr/>
    </dgm:pt>
    <dgm:pt modelId="{5D37353D-C822-483A-AAC1-244D019A63B0}" type="pres">
      <dgm:prSet presAssocID="{944A4237-12B9-465B-A600-F1E1002F360E}" presName="descendantBox" presStyleCnt="0"/>
      <dgm:spPr/>
    </dgm:pt>
    <dgm:pt modelId="{7A8216DC-9B51-42C1-AB00-06D5785BD707}" type="pres">
      <dgm:prSet presAssocID="{83D68E1A-4077-4939-9387-05E022CB0C45}" presName="childTextBox" presStyleLbl="fgAccFollowNode1" presStyleIdx="0" presStyleCnt="6">
        <dgm:presLayoutVars>
          <dgm:bulletEnabled val="1"/>
        </dgm:presLayoutVars>
      </dgm:prSet>
      <dgm:spPr/>
    </dgm:pt>
    <dgm:pt modelId="{4DB55466-8F5F-4BC1-8A6F-9D86447C9674}" type="pres">
      <dgm:prSet presAssocID="{0A6C791F-A47D-4AF9-92FC-57272E71CE45}" presName="childTextBox" presStyleLbl="fgAccFollowNode1" presStyleIdx="1" presStyleCnt="6">
        <dgm:presLayoutVars>
          <dgm:bulletEnabled val="1"/>
        </dgm:presLayoutVars>
      </dgm:prSet>
      <dgm:spPr/>
    </dgm:pt>
    <dgm:pt modelId="{B88871CB-68F9-4FA8-AFCE-D587A218C648}" type="pres">
      <dgm:prSet presAssocID="{A1ADD835-83A7-4696-935D-381AC506B999}" presName="sp" presStyleCnt="0"/>
      <dgm:spPr/>
    </dgm:pt>
    <dgm:pt modelId="{26606435-6CB2-44D2-8335-A2B45BC3AAE7}" type="pres">
      <dgm:prSet presAssocID="{0A269B82-8328-421E-B8AB-189B5BA8CFB9}" presName="arrowAndChildren" presStyleCnt="0"/>
      <dgm:spPr/>
    </dgm:pt>
    <dgm:pt modelId="{3C1EB8C2-1C1F-4B9B-81A9-98F3DF07A2AC}" type="pres">
      <dgm:prSet presAssocID="{0A269B82-8328-421E-B8AB-189B5BA8CFB9}" presName="parentTextArrow" presStyleLbl="node1" presStyleIdx="0" presStyleCnt="3"/>
      <dgm:spPr/>
    </dgm:pt>
    <dgm:pt modelId="{11ADF1AA-B75D-47C7-8D57-111A11804A8A}" type="pres">
      <dgm:prSet presAssocID="{0A269B82-8328-421E-B8AB-189B5BA8CFB9}" presName="arrow" presStyleLbl="node1" presStyleIdx="1" presStyleCnt="3"/>
      <dgm:spPr/>
    </dgm:pt>
    <dgm:pt modelId="{5478F088-4F32-468E-B961-8D1E7C606F75}" type="pres">
      <dgm:prSet presAssocID="{0A269B82-8328-421E-B8AB-189B5BA8CFB9}" presName="descendantArrow" presStyleCnt="0"/>
      <dgm:spPr/>
    </dgm:pt>
    <dgm:pt modelId="{0147D37B-6696-48D5-B3F2-EFA356DBB9A4}" type="pres">
      <dgm:prSet presAssocID="{B16A02FD-81D1-45EE-8656-F044E3648502}" presName="childTextArrow" presStyleLbl="fgAccFollowNode1" presStyleIdx="2" presStyleCnt="6">
        <dgm:presLayoutVars>
          <dgm:bulletEnabled val="1"/>
        </dgm:presLayoutVars>
      </dgm:prSet>
      <dgm:spPr/>
    </dgm:pt>
    <dgm:pt modelId="{6D0B85F5-5D9C-4F3C-BB50-019A0F0E5844}" type="pres">
      <dgm:prSet presAssocID="{CA4DC8B8-4326-4000-8DB6-F92642D93C9A}" presName="childTextArrow" presStyleLbl="fgAccFollowNode1" presStyleIdx="3" presStyleCnt="6">
        <dgm:presLayoutVars>
          <dgm:bulletEnabled val="1"/>
        </dgm:presLayoutVars>
      </dgm:prSet>
      <dgm:spPr/>
    </dgm:pt>
    <dgm:pt modelId="{F61AF949-2022-4CF4-A85A-A067E98B31A2}" type="pres">
      <dgm:prSet presAssocID="{235DE027-2299-48D3-95C8-2D358AE1E39D}" presName="sp" presStyleCnt="0"/>
      <dgm:spPr/>
    </dgm:pt>
    <dgm:pt modelId="{47232619-239A-4682-851D-8D0D0021C86E}" type="pres">
      <dgm:prSet presAssocID="{AA78386F-9277-4538-A2D0-D9DE8A29517F}" presName="arrowAndChildren" presStyleCnt="0"/>
      <dgm:spPr/>
    </dgm:pt>
    <dgm:pt modelId="{40629AEE-2F05-4FCF-A0D6-A82CB7B04E17}" type="pres">
      <dgm:prSet presAssocID="{AA78386F-9277-4538-A2D0-D9DE8A29517F}" presName="parentTextArrow" presStyleLbl="node1" presStyleIdx="1" presStyleCnt="3"/>
      <dgm:spPr/>
    </dgm:pt>
    <dgm:pt modelId="{314A26C8-A8C9-4A92-BC61-2697B4F0A43E}" type="pres">
      <dgm:prSet presAssocID="{AA78386F-9277-4538-A2D0-D9DE8A29517F}" presName="arrow" presStyleLbl="node1" presStyleIdx="2" presStyleCnt="3"/>
      <dgm:spPr/>
    </dgm:pt>
    <dgm:pt modelId="{8915ACC9-9F72-4013-A39C-23696F44CCAA}" type="pres">
      <dgm:prSet presAssocID="{AA78386F-9277-4538-A2D0-D9DE8A29517F}" presName="descendantArrow" presStyleCnt="0"/>
      <dgm:spPr/>
    </dgm:pt>
    <dgm:pt modelId="{957D791A-0C4B-4B68-BEA0-4F08A5E9C67D}" type="pres">
      <dgm:prSet presAssocID="{9053FA9F-1CF4-41C6-BA52-1868A260D49B}" presName="childTextArrow" presStyleLbl="fgAccFollowNode1" presStyleIdx="4" presStyleCnt="6">
        <dgm:presLayoutVars>
          <dgm:bulletEnabled val="1"/>
        </dgm:presLayoutVars>
      </dgm:prSet>
      <dgm:spPr/>
    </dgm:pt>
    <dgm:pt modelId="{F96FB624-DB39-441C-975A-81F8FB195D03}" type="pres">
      <dgm:prSet presAssocID="{E8EC5476-406D-41C5-8D0E-F2CCBE948491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ADBF9407-F033-4FC9-AAC0-5ED1E971F504}" type="presOf" srcId="{E8EC5476-406D-41C5-8D0E-F2CCBE948491}" destId="{F96FB624-DB39-441C-975A-81F8FB195D03}" srcOrd="0" destOrd="0" presId="urn:microsoft.com/office/officeart/2005/8/layout/process4"/>
    <dgm:cxn modelId="{5BE84C15-FED7-4AB1-9BEC-AC5DA015379F}" srcId="{0A269B82-8328-421E-B8AB-189B5BA8CFB9}" destId="{B16A02FD-81D1-45EE-8656-F044E3648502}" srcOrd="0" destOrd="0" parTransId="{F6A6A2C3-D6E2-4965-8A86-60B99C93EA24}" sibTransId="{804066B8-08A4-4269-9523-9F3C03E80F79}"/>
    <dgm:cxn modelId="{BA07BF19-6845-48BE-B389-A2D1292FC6AE}" srcId="{AA78386F-9277-4538-A2D0-D9DE8A29517F}" destId="{9053FA9F-1CF4-41C6-BA52-1868A260D49B}" srcOrd="0" destOrd="0" parTransId="{E1AC0BD4-E988-46F4-B537-8D374C5EDA15}" sibTransId="{1A0C5CA4-6073-4BA0-B86C-25E114DBD7B6}"/>
    <dgm:cxn modelId="{25E54541-D504-46D6-90AE-E4E302F84A87}" srcId="{944A4237-12B9-465B-A600-F1E1002F360E}" destId="{83D68E1A-4077-4939-9387-05E022CB0C45}" srcOrd="0" destOrd="0" parTransId="{E9D846D2-5A8E-41B5-83BE-03300450B25E}" sibTransId="{96B7C862-AD5E-41A0-A2DA-6A1443659212}"/>
    <dgm:cxn modelId="{063BDA71-EAF7-4939-90BE-8B9A7E0A5577}" type="presOf" srcId="{9053FA9F-1CF4-41C6-BA52-1868A260D49B}" destId="{957D791A-0C4B-4B68-BEA0-4F08A5E9C67D}" srcOrd="0" destOrd="0" presId="urn:microsoft.com/office/officeart/2005/8/layout/process4"/>
    <dgm:cxn modelId="{8A2BFC56-57EC-4433-83E6-1A34094DA9D2}" type="presOf" srcId="{944A4237-12B9-465B-A600-F1E1002F360E}" destId="{47E16555-CEF2-4967-BC4E-ADFFB249EEAD}" srcOrd="1" destOrd="0" presId="urn:microsoft.com/office/officeart/2005/8/layout/process4"/>
    <dgm:cxn modelId="{BAA4D87C-31AA-4059-9680-FF7C1112A90A}" type="presOf" srcId="{0A269B82-8328-421E-B8AB-189B5BA8CFB9}" destId="{3C1EB8C2-1C1F-4B9B-81A9-98F3DF07A2AC}" srcOrd="0" destOrd="0" presId="urn:microsoft.com/office/officeart/2005/8/layout/process4"/>
    <dgm:cxn modelId="{0B77DC96-787E-4922-879C-790A6AFA731A}" type="presOf" srcId="{AA78386F-9277-4538-A2D0-D9DE8A29517F}" destId="{314A26C8-A8C9-4A92-BC61-2697B4F0A43E}" srcOrd="1" destOrd="0" presId="urn:microsoft.com/office/officeart/2005/8/layout/process4"/>
    <dgm:cxn modelId="{5F8FAFAF-3965-45C4-90B0-91861717CBEC}" type="presOf" srcId="{944A4237-12B9-465B-A600-F1E1002F360E}" destId="{6C63842D-00E2-4220-A3A9-9BB27903E075}" srcOrd="0" destOrd="0" presId="urn:microsoft.com/office/officeart/2005/8/layout/process4"/>
    <dgm:cxn modelId="{C839B6B4-2AAD-43A8-8E4C-07C8C301C19D}" srcId="{94421621-D71E-4D86-A451-486B52A0F129}" destId="{AA78386F-9277-4538-A2D0-D9DE8A29517F}" srcOrd="0" destOrd="0" parTransId="{229B502F-AA30-41D3-B9F3-32B1D1FC8B01}" sibTransId="{235DE027-2299-48D3-95C8-2D358AE1E39D}"/>
    <dgm:cxn modelId="{9706A9B6-29C5-4CF0-9A1E-6BD45A984E6F}" srcId="{944A4237-12B9-465B-A600-F1E1002F360E}" destId="{0A6C791F-A47D-4AF9-92FC-57272E71CE45}" srcOrd="1" destOrd="0" parTransId="{EA1674FE-2AED-4B39-B0AC-823D94D6BF68}" sibTransId="{E274D3A0-9902-4817-8742-5135237F4757}"/>
    <dgm:cxn modelId="{8875DBC2-44B2-4E9C-9138-6E8C1AB7A81A}" srcId="{0A269B82-8328-421E-B8AB-189B5BA8CFB9}" destId="{CA4DC8B8-4326-4000-8DB6-F92642D93C9A}" srcOrd="1" destOrd="0" parTransId="{1BDFC02D-7E93-4194-85AC-EACA637F5C38}" sibTransId="{A18993D1-B986-4D26-A7B0-8FA0B13F2893}"/>
    <dgm:cxn modelId="{778FDBC7-CAC2-4B7E-9AA6-E41278998771}" type="presOf" srcId="{94421621-D71E-4D86-A451-486B52A0F129}" destId="{F3B7619E-6963-499A-A1CF-90BAAB2FD7A9}" srcOrd="0" destOrd="0" presId="urn:microsoft.com/office/officeart/2005/8/layout/process4"/>
    <dgm:cxn modelId="{0E6AC3C8-1DA7-4004-AA62-22F8E77F3846}" type="presOf" srcId="{AA78386F-9277-4538-A2D0-D9DE8A29517F}" destId="{40629AEE-2F05-4FCF-A0D6-A82CB7B04E17}" srcOrd="0" destOrd="0" presId="urn:microsoft.com/office/officeart/2005/8/layout/process4"/>
    <dgm:cxn modelId="{00686CCA-CB4E-4A80-A3FC-EAC47869D3C1}" type="presOf" srcId="{83D68E1A-4077-4939-9387-05E022CB0C45}" destId="{7A8216DC-9B51-42C1-AB00-06D5785BD707}" srcOrd="0" destOrd="0" presId="urn:microsoft.com/office/officeart/2005/8/layout/process4"/>
    <dgm:cxn modelId="{A5261ECD-9CF4-49D4-96F9-31434F4FE1CD}" srcId="{AA78386F-9277-4538-A2D0-D9DE8A29517F}" destId="{E8EC5476-406D-41C5-8D0E-F2CCBE948491}" srcOrd="1" destOrd="0" parTransId="{A698EE3A-F165-415D-AA6C-9137C0F4FF6E}" sibTransId="{5F63E986-3D97-4059-9EB6-7FD08F630E2D}"/>
    <dgm:cxn modelId="{9628AFE0-0729-40FA-B2AA-C30D9F2A76C3}" srcId="{94421621-D71E-4D86-A451-486B52A0F129}" destId="{944A4237-12B9-465B-A600-F1E1002F360E}" srcOrd="2" destOrd="0" parTransId="{73A02F2A-51D8-4521-AEFE-418246D73FEA}" sibTransId="{F9F6C39E-0E1B-405E-82C7-24D497AC60D8}"/>
    <dgm:cxn modelId="{120D72E9-1064-4A2B-A72F-E0C8664D56F5}" srcId="{94421621-D71E-4D86-A451-486B52A0F129}" destId="{0A269B82-8328-421E-B8AB-189B5BA8CFB9}" srcOrd="1" destOrd="0" parTransId="{0C2B7A7A-D665-4D67-9A35-7CCF857A99CC}" sibTransId="{A1ADD835-83A7-4696-935D-381AC506B999}"/>
    <dgm:cxn modelId="{5F98EAF2-1FC1-4E5B-8E93-B72CD1EF22FD}" type="presOf" srcId="{B16A02FD-81D1-45EE-8656-F044E3648502}" destId="{0147D37B-6696-48D5-B3F2-EFA356DBB9A4}" srcOrd="0" destOrd="0" presId="urn:microsoft.com/office/officeart/2005/8/layout/process4"/>
    <dgm:cxn modelId="{1C9566F6-A67C-426E-94F1-8D0D81EA1BB2}" type="presOf" srcId="{0A269B82-8328-421E-B8AB-189B5BA8CFB9}" destId="{11ADF1AA-B75D-47C7-8D57-111A11804A8A}" srcOrd="1" destOrd="0" presId="urn:microsoft.com/office/officeart/2005/8/layout/process4"/>
    <dgm:cxn modelId="{7ECF0FF9-542C-4B50-8B5D-35C1FD558D80}" type="presOf" srcId="{CA4DC8B8-4326-4000-8DB6-F92642D93C9A}" destId="{6D0B85F5-5D9C-4F3C-BB50-019A0F0E5844}" srcOrd="0" destOrd="0" presId="urn:microsoft.com/office/officeart/2005/8/layout/process4"/>
    <dgm:cxn modelId="{397778FE-5337-4303-8529-3F4548E990C5}" type="presOf" srcId="{0A6C791F-A47D-4AF9-92FC-57272E71CE45}" destId="{4DB55466-8F5F-4BC1-8A6F-9D86447C9674}" srcOrd="0" destOrd="0" presId="urn:microsoft.com/office/officeart/2005/8/layout/process4"/>
    <dgm:cxn modelId="{B2A14568-4F06-4AD8-B803-CC4F56376563}" type="presParOf" srcId="{F3B7619E-6963-499A-A1CF-90BAAB2FD7A9}" destId="{82962B5E-833E-40CA-85CB-767E90E92192}" srcOrd="0" destOrd="0" presId="urn:microsoft.com/office/officeart/2005/8/layout/process4"/>
    <dgm:cxn modelId="{C49A6332-F3C4-4B71-8DFA-3E8B36415138}" type="presParOf" srcId="{82962B5E-833E-40CA-85CB-767E90E92192}" destId="{6C63842D-00E2-4220-A3A9-9BB27903E075}" srcOrd="0" destOrd="0" presId="urn:microsoft.com/office/officeart/2005/8/layout/process4"/>
    <dgm:cxn modelId="{3D430BD5-00C7-450B-8E6C-52E27E89C9D1}" type="presParOf" srcId="{82962B5E-833E-40CA-85CB-767E90E92192}" destId="{47E16555-CEF2-4967-BC4E-ADFFB249EEAD}" srcOrd="1" destOrd="0" presId="urn:microsoft.com/office/officeart/2005/8/layout/process4"/>
    <dgm:cxn modelId="{04943DFB-7394-463C-A28B-5D786CE84DC8}" type="presParOf" srcId="{82962B5E-833E-40CA-85CB-767E90E92192}" destId="{5D37353D-C822-483A-AAC1-244D019A63B0}" srcOrd="2" destOrd="0" presId="urn:microsoft.com/office/officeart/2005/8/layout/process4"/>
    <dgm:cxn modelId="{C276BE8A-6A74-476C-BCFD-4E61AC19BF5E}" type="presParOf" srcId="{5D37353D-C822-483A-AAC1-244D019A63B0}" destId="{7A8216DC-9B51-42C1-AB00-06D5785BD707}" srcOrd="0" destOrd="0" presId="urn:microsoft.com/office/officeart/2005/8/layout/process4"/>
    <dgm:cxn modelId="{8ED4BA8C-482E-4FB9-AB9C-432A9942F936}" type="presParOf" srcId="{5D37353D-C822-483A-AAC1-244D019A63B0}" destId="{4DB55466-8F5F-4BC1-8A6F-9D86447C9674}" srcOrd="1" destOrd="0" presId="urn:microsoft.com/office/officeart/2005/8/layout/process4"/>
    <dgm:cxn modelId="{5F1CC59B-A4EE-4CA4-ADC1-98951448CEE7}" type="presParOf" srcId="{F3B7619E-6963-499A-A1CF-90BAAB2FD7A9}" destId="{B88871CB-68F9-4FA8-AFCE-D587A218C648}" srcOrd="1" destOrd="0" presId="urn:microsoft.com/office/officeart/2005/8/layout/process4"/>
    <dgm:cxn modelId="{2E64FF61-7A16-4697-9180-3B7E945452A9}" type="presParOf" srcId="{F3B7619E-6963-499A-A1CF-90BAAB2FD7A9}" destId="{26606435-6CB2-44D2-8335-A2B45BC3AAE7}" srcOrd="2" destOrd="0" presId="urn:microsoft.com/office/officeart/2005/8/layout/process4"/>
    <dgm:cxn modelId="{21EC4EFF-010E-4F65-96E1-C65CA1EBB269}" type="presParOf" srcId="{26606435-6CB2-44D2-8335-A2B45BC3AAE7}" destId="{3C1EB8C2-1C1F-4B9B-81A9-98F3DF07A2AC}" srcOrd="0" destOrd="0" presId="urn:microsoft.com/office/officeart/2005/8/layout/process4"/>
    <dgm:cxn modelId="{AE24BF0A-1F63-4D58-A845-5C15FBB77CA3}" type="presParOf" srcId="{26606435-6CB2-44D2-8335-A2B45BC3AAE7}" destId="{11ADF1AA-B75D-47C7-8D57-111A11804A8A}" srcOrd="1" destOrd="0" presId="urn:microsoft.com/office/officeart/2005/8/layout/process4"/>
    <dgm:cxn modelId="{DA009A57-7239-41E3-B898-2AB1C7C7C2B5}" type="presParOf" srcId="{26606435-6CB2-44D2-8335-A2B45BC3AAE7}" destId="{5478F088-4F32-468E-B961-8D1E7C606F75}" srcOrd="2" destOrd="0" presId="urn:microsoft.com/office/officeart/2005/8/layout/process4"/>
    <dgm:cxn modelId="{898A6B3A-36FE-4E8E-BDF9-454F556BA613}" type="presParOf" srcId="{5478F088-4F32-468E-B961-8D1E7C606F75}" destId="{0147D37B-6696-48D5-B3F2-EFA356DBB9A4}" srcOrd="0" destOrd="0" presId="urn:microsoft.com/office/officeart/2005/8/layout/process4"/>
    <dgm:cxn modelId="{DF425872-33F8-4E0D-B5C5-38979F696C72}" type="presParOf" srcId="{5478F088-4F32-468E-B961-8D1E7C606F75}" destId="{6D0B85F5-5D9C-4F3C-BB50-019A0F0E5844}" srcOrd="1" destOrd="0" presId="urn:microsoft.com/office/officeart/2005/8/layout/process4"/>
    <dgm:cxn modelId="{B13D7C04-988B-4BA7-9BDC-163D2CFB9FAD}" type="presParOf" srcId="{F3B7619E-6963-499A-A1CF-90BAAB2FD7A9}" destId="{F61AF949-2022-4CF4-A85A-A067E98B31A2}" srcOrd="3" destOrd="0" presId="urn:microsoft.com/office/officeart/2005/8/layout/process4"/>
    <dgm:cxn modelId="{A9EBA597-4046-43A1-B13D-F71784C88D89}" type="presParOf" srcId="{F3B7619E-6963-499A-A1CF-90BAAB2FD7A9}" destId="{47232619-239A-4682-851D-8D0D0021C86E}" srcOrd="4" destOrd="0" presId="urn:microsoft.com/office/officeart/2005/8/layout/process4"/>
    <dgm:cxn modelId="{47975728-F507-47ED-95A0-9E6911AB81EF}" type="presParOf" srcId="{47232619-239A-4682-851D-8D0D0021C86E}" destId="{40629AEE-2F05-4FCF-A0D6-A82CB7B04E17}" srcOrd="0" destOrd="0" presId="urn:microsoft.com/office/officeart/2005/8/layout/process4"/>
    <dgm:cxn modelId="{DF806668-6F92-452A-BCED-D301C7402D77}" type="presParOf" srcId="{47232619-239A-4682-851D-8D0D0021C86E}" destId="{314A26C8-A8C9-4A92-BC61-2697B4F0A43E}" srcOrd="1" destOrd="0" presId="urn:microsoft.com/office/officeart/2005/8/layout/process4"/>
    <dgm:cxn modelId="{0DAFE27B-5A19-480E-95CA-99767DA6A4BD}" type="presParOf" srcId="{47232619-239A-4682-851D-8D0D0021C86E}" destId="{8915ACC9-9F72-4013-A39C-23696F44CCAA}" srcOrd="2" destOrd="0" presId="urn:microsoft.com/office/officeart/2005/8/layout/process4"/>
    <dgm:cxn modelId="{89AA34EF-37A0-4635-8944-AC22EF7EF768}" type="presParOf" srcId="{8915ACC9-9F72-4013-A39C-23696F44CCAA}" destId="{957D791A-0C4B-4B68-BEA0-4F08A5E9C67D}" srcOrd="0" destOrd="0" presId="urn:microsoft.com/office/officeart/2005/8/layout/process4"/>
    <dgm:cxn modelId="{FA2AD1BC-5B20-4D3A-8DBB-4AC65C1F206A}" type="presParOf" srcId="{8915ACC9-9F72-4013-A39C-23696F44CCAA}" destId="{F96FB624-DB39-441C-975A-81F8FB195D03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1F6928-B438-43FB-AB89-53378125099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1336CD6F-EA7B-4080-B03C-5102F1EAC113}">
      <dgm:prSet phldrT="[Tekst]" custT="1"/>
      <dgm:spPr/>
      <dgm:t>
        <a:bodyPr/>
        <a:lstStyle/>
        <a:p>
          <a:pPr algn="just"/>
          <a:r>
            <a:rPr lang="en-US" sz="2400" b="1" dirty="0">
              <a:solidFill>
                <a:schemeClr val="tx1"/>
              </a:solidFill>
            </a:rPr>
            <a:t>‘</a:t>
          </a:r>
          <a:r>
            <a:rPr lang="en-US" sz="2400" b="1" dirty="0">
              <a:solidFill>
                <a:srgbClr val="FF0000"/>
              </a:solidFill>
            </a:rPr>
            <a:t>Browse this shelf</a:t>
          </a:r>
          <a:r>
            <a:rPr lang="en-US" sz="2400" b="1" dirty="0">
              <a:solidFill>
                <a:schemeClr val="tx1"/>
              </a:solidFill>
            </a:rPr>
            <a:t>’ - retrieves all documents having a shelf mark </a:t>
          </a:r>
          <a:r>
            <a:rPr lang="en-US" sz="2400" b="1" u="sng" dirty="0">
              <a:solidFill>
                <a:schemeClr val="tx1"/>
              </a:solidFill>
            </a:rPr>
            <a:t>that begins with the corresponding</a:t>
          </a:r>
          <a:r>
            <a:rPr lang="en-US" sz="2400" b="1" dirty="0">
              <a:solidFill>
                <a:schemeClr val="tx1"/>
              </a:solidFill>
            </a:rPr>
            <a:t> notation</a:t>
          </a:r>
          <a:endParaRPr lang="pl-PL" sz="2400" b="1" dirty="0">
            <a:solidFill>
              <a:schemeClr val="tx1"/>
            </a:solidFill>
          </a:endParaRPr>
        </a:p>
      </dgm:t>
    </dgm:pt>
    <dgm:pt modelId="{849813A8-E916-4195-9BF0-09996A731F4C}" type="parTrans" cxnId="{06A26A10-7E01-4FD6-950C-403624BE120D}">
      <dgm:prSet/>
      <dgm:spPr/>
      <dgm:t>
        <a:bodyPr/>
        <a:lstStyle/>
        <a:p>
          <a:endParaRPr lang="pl-PL"/>
        </a:p>
      </dgm:t>
    </dgm:pt>
    <dgm:pt modelId="{142BEE12-B32F-4F87-9D2D-6851831929E8}" type="sibTrans" cxnId="{06A26A10-7E01-4FD6-950C-403624BE120D}">
      <dgm:prSet/>
      <dgm:spPr/>
      <dgm:t>
        <a:bodyPr/>
        <a:lstStyle/>
        <a:p>
          <a:endParaRPr lang="pl-PL"/>
        </a:p>
      </dgm:t>
    </dgm:pt>
    <dgm:pt modelId="{CB5FEDB1-4A07-4897-80A2-41CED994EF6A}">
      <dgm:prSet custT="1"/>
      <dgm:spPr/>
      <dgm:t>
        <a:bodyPr/>
        <a:lstStyle/>
        <a:p>
          <a:pPr algn="just"/>
          <a:r>
            <a:rPr lang="en-US" sz="2400" b="1" dirty="0">
              <a:solidFill>
                <a:schemeClr val="tx1"/>
              </a:solidFill>
            </a:rPr>
            <a:t>‘</a:t>
          </a:r>
          <a:r>
            <a:rPr lang="en-US" sz="2400" b="1" dirty="0">
              <a:solidFill>
                <a:srgbClr val="FF0000"/>
              </a:solidFill>
            </a:rPr>
            <a:t>Expand in the catalogue</a:t>
          </a:r>
          <a:r>
            <a:rPr lang="en-US" sz="2400" b="1" dirty="0">
              <a:solidFill>
                <a:schemeClr val="tx1"/>
              </a:solidFill>
            </a:rPr>
            <a:t>’ - retrieves all documents in the previous options, and </a:t>
          </a:r>
          <a:r>
            <a:rPr lang="en-US" sz="2400" b="1" u="sng" dirty="0">
              <a:solidFill>
                <a:schemeClr val="tx1"/>
              </a:solidFill>
            </a:rPr>
            <a:t>documents shelved or indexed by related classes</a:t>
          </a:r>
          <a:r>
            <a:rPr lang="en-US" sz="2400" b="1" dirty="0">
              <a:solidFill>
                <a:schemeClr val="tx1"/>
              </a:solidFill>
            </a:rPr>
            <a:t>, including both associated Dewey classes and equivalent classes in local schemes</a:t>
          </a:r>
        </a:p>
      </dgm:t>
    </dgm:pt>
    <dgm:pt modelId="{FCF374F0-3B24-467E-AB45-1AC0D41074F5}" type="sibTrans" cxnId="{0120DBB9-FAEC-4FA8-A727-883733066CD1}">
      <dgm:prSet/>
      <dgm:spPr/>
      <dgm:t>
        <a:bodyPr/>
        <a:lstStyle/>
        <a:p>
          <a:endParaRPr lang="pl-PL"/>
        </a:p>
      </dgm:t>
    </dgm:pt>
    <dgm:pt modelId="{72DD868C-49B8-4EF5-842C-1E0E521B516C}" type="parTrans" cxnId="{0120DBB9-FAEC-4FA8-A727-883733066CD1}">
      <dgm:prSet/>
      <dgm:spPr/>
      <dgm:t>
        <a:bodyPr/>
        <a:lstStyle/>
        <a:p>
          <a:endParaRPr lang="pl-PL"/>
        </a:p>
      </dgm:t>
    </dgm:pt>
    <dgm:pt modelId="{2FD51FE2-3A98-4F1A-BCBA-A534F68E1F53}">
      <dgm:prSet phldrT="[Tekst]" custT="1"/>
      <dgm:spPr/>
      <dgm:t>
        <a:bodyPr/>
        <a:lstStyle/>
        <a:p>
          <a:pPr algn="just"/>
          <a:r>
            <a:rPr lang="en-US" sz="2400" b="1" dirty="0">
              <a:solidFill>
                <a:schemeClr val="tx1"/>
              </a:solidFill>
            </a:rPr>
            <a:t>‘</a:t>
          </a:r>
          <a:r>
            <a:rPr lang="en-US" sz="2400" b="1" dirty="0">
              <a:solidFill>
                <a:srgbClr val="FF0000"/>
              </a:solidFill>
            </a:rPr>
            <a:t>Browse the catalogue</a:t>
          </a:r>
          <a:r>
            <a:rPr lang="en-US" sz="2400" b="1" dirty="0">
              <a:solidFill>
                <a:schemeClr val="tx1"/>
              </a:solidFill>
            </a:rPr>
            <a:t>’ - retrieves all documents having the </a:t>
          </a:r>
          <a:r>
            <a:rPr lang="en-US" sz="2400" b="1" u="sng" dirty="0">
              <a:solidFill>
                <a:schemeClr val="tx1"/>
              </a:solidFill>
            </a:rPr>
            <a:t>corresponding notation as their shelf mark </a:t>
          </a:r>
          <a:r>
            <a:rPr lang="en-US" sz="2400" b="1" dirty="0">
              <a:solidFill>
                <a:schemeClr val="tx1"/>
              </a:solidFill>
            </a:rPr>
            <a:t>or </a:t>
          </a:r>
          <a:r>
            <a:rPr lang="en-US" sz="2400" b="1" u="sng" dirty="0">
              <a:solidFill>
                <a:schemeClr val="tx1"/>
              </a:solidFill>
            </a:rPr>
            <a:t>a subject metadata</a:t>
          </a:r>
          <a:r>
            <a:rPr lang="en-US" sz="2400" b="1" u="none" dirty="0">
              <a:solidFill>
                <a:schemeClr val="tx1"/>
              </a:solidFill>
            </a:rPr>
            <a:t> </a:t>
          </a:r>
          <a:r>
            <a:rPr lang="en-US" sz="2400" b="1" dirty="0">
              <a:solidFill>
                <a:schemeClr val="tx1"/>
              </a:solidFill>
            </a:rPr>
            <a:t>from the SBN national catalogue</a:t>
          </a:r>
          <a:endParaRPr lang="pl-PL" sz="2400" b="1" dirty="0">
            <a:solidFill>
              <a:schemeClr val="tx1"/>
            </a:solidFill>
          </a:endParaRPr>
        </a:p>
      </dgm:t>
    </dgm:pt>
    <dgm:pt modelId="{55E9DB27-58FD-46B3-8E25-C6749725C86F}" type="sibTrans" cxnId="{F3316217-2744-475B-8418-0E673B655435}">
      <dgm:prSet/>
      <dgm:spPr/>
      <dgm:t>
        <a:bodyPr/>
        <a:lstStyle/>
        <a:p>
          <a:endParaRPr lang="pl-PL"/>
        </a:p>
      </dgm:t>
    </dgm:pt>
    <dgm:pt modelId="{C3E578C5-BDDF-4E8B-AE0F-E95B2E19AFFE}" type="parTrans" cxnId="{F3316217-2744-475B-8418-0E673B655435}">
      <dgm:prSet/>
      <dgm:spPr/>
      <dgm:t>
        <a:bodyPr/>
        <a:lstStyle/>
        <a:p>
          <a:endParaRPr lang="pl-PL"/>
        </a:p>
      </dgm:t>
    </dgm:pt>
    <dgm:pt modelId="{3E2FFC74-740F-4599-A984-EFE3742D8DD4}" type="pres">
      <dgm:prSet presAssocID="{BA1F6928-B438-43FB-AB89-53378125099C}" presName="linear" presStyleCnt="0">
        <dgm:presLayoutVars>
          <dgm:animLvl val="lvl"/>
          <dgm:resizeHandles val="exact"/>
        </dgm:presLayoutVars>
      </dgm:prSet>
      <dgm:spPr/>
    </dgm:pt>
    <dgm:pt modelId="{A7424F54-926A-4BC9-9D4B-C67605E77F88}" type="pres">
      <dgm:prSet presAssocID="{1336CD6F-EA7B-4080-B03C-5102F1EAC113}" presName="parentText" presStyleLbl="node1" presStyleIdx="0" presStyleCnt="3" custLinFactNeighborY="1249">
        <dgm:presLayoutVars>
          <dgm:chMax val="0"/>
          <dgm:bulletEnabled val="1"/>
        </dgm:presLayoutVars>
      </dgm:prSet>
      <dgm:spPr/>
    </dgm:pt>
    <dgm:pt modelId="{D1B67237-48E1-4D09-9253-906346006054}" type="pres">
      <dgm:prSet presAssocID="{142BEE12-B32F-4F87-9D2D-6851831929E8}" presName="spacer" presStyleCnt="0"/>
      <dgm:spPr/>
    </dgm:pt>
    <dgm:pt modelId="{4033158D-C833-40C0-ADEB-8F0EED3B5657}" type="pres">
      <dgm:prSet presAssocID="{2FD51FE2-3A98-4F1A-BCBA-A534F68E1F5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0CAF8F5-2650-4542-87FE-314039EBC0C5}" type="pres">
      <dgm:prSet presAssocID="{55E9DB27-58FD-46B3-8E25-C6749725C86F}" presName="spacer" presStyleCnt="0"/>
      <dgm:spPr/>
    </dgm:pt>
    <dgm:pt modelId="{D7B28AC3-AEBF-473E-AB55-9703B81C82DF}" type="pres">
      <dgm:prSet presAssocID="{CB5FEDB1-4A07-4897-80A2-41CED994EF6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6A26A10-7E01-4FD6-950C-403624BE120D}" srcId="{BA1F6928-B438-43FB-AB89-53378125099C}" destId="{1336CD6F-EA7B-4080-B03C-5102F1EAC113}" srcOrd="0" destOrd="0" parTransId="{849813A8-E916-4195-9BF0-09996A731F4C}" sibTransId="{142BEE12-B32F-4F87-9D2D-6851831929E8}"/>
    <dgm:cxn modelId="{F3316217-2744-475B-8418-0E673B655435}" srcId="{BA1F6928-B438-43FB-AB89-53378125099C}" destId="{2FD51FE2-3A98-4F1A-BCBA-A534F68E1F53}" srcOrd="1" destOrd="0" parTransId="{C3E578C5-BDDF-4E8B-AE0F-E95B2E19AFFE}" sibTransId="{55E9DB27-58FD-46B3-8E25-C6749725C86F}"/>
    <dgm:cxn modelId="{2711D361-D36C-48A0-8AC6-402C035EB6B8}" type="presOf" srcId="{CB5FEDB1-4A07-4897-80A2-41CED994EF6A}" destId="{D7B28AC3-AEBF-473E-AB55-9703B81C82DF}" srcOrd="0" destOrd="0" presId="urn:microsoft.com/office/officeart/2005/8/layout/vList2"/>
    <dgm:cxn modelId="{469A4964-9675-41AB-A855-1252994BF8BA}" type="presOf" srcId="{1336CD6F-EA7B-4080-B03C-5102F1EAC113}" destId="{A7424F54-926A-4BC9-9D4B-C67605E77F88}" srcOrd="0" destOrd="0" presId="urn:microsoft.com/office/officeart/2005/8/layout/vList2"/>
    <dgm:cxn modelId="{4FEEF89D-1A3E-4A86-972C-5C32D7FC774E}" type="presOf" srcId="{BA1F6928-B438-43FB-AB89-53378125099C}" destId="{3E2FFC74-740F-4599-A984-EFE3742D8DD4}" srcOrd="0" destOrd="0" presId="urn:microsoft.com/office/officeart/2005/8/layout/vList2"/>
    <dgm:cxn modelId="{0120DBB9-FAEC-4FA8-A727-883733066CD1}" srcId="{BA1F6928-B438-43FB-AB89-53378125099C}" destId="{CB5FEDB1-4A07-4897-80A2-41CED994EF6A}" srcOrd="2" destOrd="0" parTransId="{72DD868C-49B8-4EF5-842C-1E0E521B516C}" sibTransId="{FCF374F0-3B24-467E-AB45-1AC0D41074F5}"/>
    <dgm:cxn modelId="{45FAA7E0-67B6-442D-9252-1C711E2154E2}" type="presOf" srcId="{2FD51FE2-3A98-4F1A-BCBA-A534F68E1F53}" destId="{4033158D-C833-40C0-ADEB-8F0EED3B5657}" srcOrd="0" destOrd="0" presId="urn:microsoft.com/office/officeart/2005/8/layout/vList2"/>
    <dgm:cxn modelId="{D95C0CBD-58D0-415B-88DB-BE30FB93EE66}" type="presParOf" srcId="{3E2FFC74-740F-4599-A984-EFE3742D8DD4}" destId="{A7424F54-926A-4BC9-9D4B-C67605E77F88}" srcOrd="0" destOrd="0" presId="urn:microsoft.com/office/officeart/2005/8/layout/vList2"/>
    <dgm:cxn modelId="{B222673D-9A3E-44ED-8D34-A176D3839276}" type="presParOf" srcId="{3E2FFC74-740F-4599-A984-EFE3742D8DD4}" destId="{D1B67237-48E1-4D09-9253-906346006054}" srcOrd="1" destOrd="0" presId="urn:microsoft.com/office/officeart/2005/8/layout/vList2"/>
    <dgm:cxn modelId="{B6002F99-3AE2-4F53-BA1F-513E3DA19974}" type="presParOf" srcId="{3E2FFC74-740F-4599-A984-EFE3742D8DD4}" destId="{4033158D-C833-40C0-ADEB-8F0EED3B5657}" srcOrd="2" destOrd="0" presId="urn:microsoft.com/office/officeart/2005/8/layout/vList2"/>
    <dgm:cxn modelId="{9A0D88A7-6944-463D-AE26-FCF02EAD1268}" type="presParOf" srcId="{3E2FFC74-740F-4599-A984-EFE3742D8DD4}" destId="{70CAF8F5-2650-4542-87FE-314039EBC0C5}" srcOrd="3" destOrd="0" presId="urn:microsoft.com/office/officeart/2005/8/layout/vList2"/>
    <dgm:cxn modelId="{8C5FAC39-5FD2-4212-BF76-97ADDCA3DFF0}" type="presParOf" srcId="{3E2FFC74-740F-4599-A984-EFE3742D8DD4}" destId="{D7B28AC3-AEBF-473E-AB55-9703B81C82D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C272F9-C5BD-486D-BC3C-C359216F992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9CEB087D-BA9C-4238-92F8-1CCF99506BCD}">
      <dgm:prSet/>
      <dgm:spPr/>
      <dgm:t>
        <a:bodyPr/>
        <a:lstStyle/>
        <a:p>
          <a:pPr algn="ctr"/>
          <a:r>
            <a:rPr lang="pl-PL" b="1" dirty="0" err="1">
              <a:solidFill>
                <a:schemeClr val="tx1"/>
              </a:solidFill>
            </a:rPr>
            <a:t>Scigator</a:t>
          </a:r>
          <a:r>
            <a:rPr lang="pl-PL" b="1" dirty="0">
              <a:solidFill>
                <a:schemeClr val="tx1"/>
              </a:solidFill>
            </a:rPr>
            <a:t> </a:t>
          </a:r>
          <a:r>
            <a:rPr lang="pl-PL" b="1" dirty="0" err="1">
              <a:solidFill>
                <a:schemeClr val="tx1"/>
              </a:solidFill>
            </a:rPr>
            <a:t>browsing</a:t>
          </a:r>
          <a:r>
            <a:rPr lang="pl-PL" b="1" dirty="0">
              <a:solidFill>
                <a:schemeClr val="tx1"/>
              </a:solidFill>
            </a:rPr>
            <a:t> </a:t>
          </a:r>
          <a:r>
            <a:rPr lang="pl-PL" b="1" dirty="0" err="1">
              <a:solidFill>
                <a:schemeClr val="tx1"/>
              </a:solidFill>
            </a:rPr>
            <a:t>functionalities</a:t>
          </a:r>
          <a:r>
            <a:rPr lang="pl-PL" b="1" dirty="0">
              <a:solidFill>
                <a:schemeClr val="tx1"/>
              </a:solidFill>
            </a:rPr>
            <a:t> end </a:t>
          </a:r>
          <a:r>
            <a:rPr lang="pl-PL" b="1" dirty="0" err="1">
              <a:solidFill>
                <a:schemeClr val="tx1"/>
              </a:solidFill>
            </a:rPr>
            <a:t>when</a:t>
          </a:r>
          <a:r>
            <a:rPr lang="pl-PL" b="1" dirty="0">
              <a:solidFill>
                <a:schemeClr val="tx1"/>
              </a:solidFill>
            </a:rPr>
            <a:t> the </a:t>
          </a:r>
          <a:r>
            <a:rPr lang="pl-PL" b="1" dirty="0" err="1">
              <a:solidFill>
                <a:schemeClr val="tx1"/>
              </a:solidFill>
            </a:rPr>
            <a:t>catalogue</a:t>
          </a:r>
          <a:r>
            <a:rPr lang="pl-PL" b="1" dirty="0">
              <a:solidFill>
                <a:schemeClr val="tx1"/>
              </a:solidFill>
            </a:rPr>
            <a:t> </a:t>
          </a:r>
          <a:r>
            <a:rPr lang="pl-PL" b="1" dirty="0" err="1">
              <a:solidFill>
                <a:schemeClr val="tx1"/>
              </a:solidFill>
            </a:rPr>
            <a:t>limits</a:t>
          </a:r>
          <a:r>
            <a:rPr lang="pl-PL" b="1" dirty="0">
              <a:solidFill>
                <a:schemeClr val="tx1"/>
              </a:solidFill>
            </a:rPr>
            <a:t> </a:t>
          </a:r>
          <a:r>
            <a:rPr lang="pl-PL" b="1" dirty="0" err="1">
              <a:solidFill>
                <a:schemeClr val="tx1"/>
              </a:solidFill>
            </a:rPr>
            <a:t>begin</a:t>
          </a:r>
          <a:endParaRPr lang="pl-PL" b="1" dirty="0">
            <a:solidFill>
              <a:schemeClr val="tx1"/>
            </a:solidFill>
          </a:endParaRPr>
        </a:p>
      </dgm:t>
    </dgm:pt>
    <dgm:pt modelId="{C8502766-8A14-45E0-B9C4-3112298A0EB0}" type="parTrans" cxnId="{7151D325-30C9-4932-8695-1BD31F510D50}">
      <dgm:prSet/>
      <dgm:spPr/>
      <dgm:t>
        <a:bodyPr/>
        <a:lstStyle/>
        <a:p>
          <a:endParaRPr lang="pl-PL"/>
        </a:p>
      </dgm:t>
    </dgm:pt>
    <dgm:pt modelId="{80C40555-B0D5-4C20-B55B-B7F24816FB64}" type="sibTrans" cxnId="{7151D325-30C9-4932-8695-1BD31F510D50}">
      <dgm:prSet/>
      <dgm:spPr/>
      <dgm:t>
        <a:bodyPr/>
        <a:lstStyle/>
        <a:p>
          <a:endParaRPr lang="pl-PL"/>
        </a:p>
      </dgm:t>
    </dgm:pt>
    <dgm:pt modelId="{38E54B15-D017-45D2-A57F-55EE547FD74A}" type="pres">
      <dgm:prSet presAssocID="{F3C272F9-C5BD-486D-BC3C-C359216F992B}" presName="linear" presStyleCnt="0">
        <dgm:presLayoutVars>
          <dgm:animLvl val="lvl"/>
          <dgm:resizeHandles val="exact"/>
        </dgm:presLayoutVars>
      </dgm:prSet>
      <dgm:spPr/>
    </dgm:pt>
    <dgm:pt modelId="{6679C260-3A33-4AD2-8771-FBBBC353BBBB}" type="pres">
      <dgm:prSet presAssocID="{9CEB087D-BA9C-4238-92F8-1CCF99506BC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151D325-30C9-4932-8695-1BD31F510D50}" srcId="{F3C272F9-C5BD-486D-BC3C-C359216F992B}" destId="{9CEB087D-BA9C-4238-92F8-1CCF99506BCD}" srcOrd="0" destOrd="0" parTransId="{C8502766-8A14-45E0-B9C4-3112298A0EB0}" sibTransId="{80C40555-B0D5-4C20-B55B-B7F24816FB64}"/>
    <dgm:cxn modelId="{0BAC9CA1-8D16-4FF9-AC31-81A3B03FC513}" type="presOf" srcId="{F3C272F9-C5BD-486D-BC3C-C359216F992B}" destId="{38E54B15-D017-45D2-A57F-55EE547FD74A}" srcOrd="0" destOrd="0" presId="urn:microsoft.com/office/officeart/2005/8/layout/vList2"/>
    <dgm:cxn modelId="{9B2AFFA7-C4A4-4BFE-AD67-882CCA76DC67}" type="presOf" srcId="{9CEB087D-BA9C-4238-92F8-1CCF99506BCD}" destId="{6679C260-3A33-4AD2-8771-FBBBC353BBBB}" srcOrd="0" destOrd="0" presId="urn:microsoft.com/office/officeart/2005/8/layout/vList2"/>
    <dgm:cxn modelId="{4AA236A2-BCAB-46DC-A8FA-7C238A8FB7BB}" type="presParOf" srcId="{38E54B15-D017-45D2-A57F-55EE547FD74A}" destId="{6679C260-3A33-4AD2-8771-FBBBC353BB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B4AF8C-91A2-4AD2-AC52-0059926942BD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E35F4073-617D-49B8-BC10-5211D24735E9}">
      <dgm:prSet phldrT="[Tekst]" custT="1"/>
      <dgm:spPr/>
      <dgm:t>
        <a:bodyPr/>
        <a:lstStyle/>
        <a:p>
          <a:pPr algn="just">
            <a:buNone/>
          </a:pPr>
          <a:r>
            <a:rPr lang="pl-PL" sz="2300" b="1" dirty="0">
              <a:solidFill>
                <a:schemeClr val="tx1"/>
              </a:solidFill>
            </a:rPr>
            <a:t>E</a:t>
          </a:r>
          <a:r>
            <a:rPr lang="en-US" sz="2300" b="1" dirty="0" err="1">
              <a:solidFill>
                <a:schemeClr val="tx1"/>
              </a:solidFill>
            </a:rPr>
            <a:t>liminat</a:t>
          </a:r>
          <a:r>
            <a:rPr lang="pl-PL" sz="2300" b="1" dirty="0">
              <a:solidFill>
                <a:schemeClr val="tx1"/>
              </a:solidFill>
            </a:rPr>
            <a:t>e </a:t>
          </a:r>
          <a:r>
            <a:rPr lang="en-US" sz="2300" b="1" dirty="0">
              <a:solidFill>
                <a:schemeClr val="tx1"/>
              </a:solidFill>
            </a:rPr>
            <a:t>the ‘Catalogue’ button when some class is from a local classification (</a:t>
          </a:r>
          <a:r>
            <a:rPr lang="en-US" sz="2300" b="1" dirty="0" err="1">
              <a:solidFill>
                <a:schemeClr val="tx1"/>
              </a:solidFill>
            </a:rPr>
            <a:t>SciGator</a:t>
          </a:r>
          <a:r>
            <a:rPr lang="en-US" sz="2300" b="1" dirty="0">
              <a:solidFill>
                <a:schemeClr val="tx1"/>
              </a:solidFill>
            </a:rPr>
            <a:t> explore only</a:t>
          </a:r>
          <a:r>
            <a:rPr lang="pl-PL" sz="2300" b="1" dirty="0">
              <a:solidFill>
                <a:schemeClr val="tx1"/>
              </a:solidFill>
            </a:rPr>
            <a:t> </a:t>
          </a:r>
          <a:r>
            <a:rPr lang="pl-PL" sz="2300" b="1" dirty="0" err="1">
              <a:solidFill>
                <a:schemeClr val="tx1"/>
              </a:solidFill>
            </a:rPr>
            <a:t>notations</a:t>
          </a:r>
          <a:r>
            <a:rPr lang="pl-PL" sz="2300" b="1" dirty="0">
              <a:solidFill>
                <a:schemeClr val="tx1"/>
              </a:solidFill>
            </a:rPr>
            <a:t> from</a:t>
          </a:r>
          <a:r>
            <a:rPr lang="en-US" sz="2300" b="1" dirty="0">
              <a:solidFill>
                <a:schemeClr val="tx1"/>
              </a:solidFill>
            </a:rPr>
            <a:t> </a:t>
          </a:r>
          <a:r>
            <a:rPr lang="pl-PL" sz="2300" b="1" dirty="0">
              <a:solidFill>
                <a:schemeClr val="tx1"/>
              </a:solidFill>
            </a:rPr>
            <a:t>the </a:t>
          </a:r>
          <a:r>
            <a:rPr lang="en-US" sz="2300" b="1" dirty="0">
              <a:solidFill>
                <a:schemeClr val="tx1"/>
              </a:solidFill>
            </a:rPr>
            <a:t>DDC)</a:t>
          </a:r>
          <a:endParaRPr lang="pl-PL" sz="2300" b="1" dirty="0">
            <a:solidFill>
              <a:schemeClr val="tx1"/>
            </a:solidFill>
          </a:endParaRPr>
        </a:p>
      </dgm:t>
    </dgm:pt>
    <dgm:pt modelId="{557C4B8A-2FDB-471C-8295-1D2F41BD8648}" type="parTrans" cxnId="{B394695D-A9F4-4F59-8A72-48823AF140A4}">
      <dgm:prSet/>
      <dgm:spPr/>
      <dgm:t>
        <a:bodyPr/>
        <a:lstStyle/>
        <a:p>
          <a:endParaRPr lang="pl-PL"/>
        </a:p>
      </dgm:t>
    </dgm:pt>
    <dgm:pt modelId="{8BCF0705-4154-4304-A3B5-1D19AF11942E}" type="sibTrans" cxnId="{B394695D-A9F4-4F59-8A72-48823AF140A4}">
      <dgm:prSet/>
      <dgm:spPr/>
      <dgm:t>
        <a:bodyPr/>
        <a:lstStyle/>
        <a:p>
          <a:endParaRPr lang="pl-PL"/>
        </a:p>
      </dgm:t>
    </dgm:pt>
    <dgm:pt modelId="{864E4E27-5FA5-4AEC-B8F6-AE5AA58818F5}">
      <dgm:prSet phldrT="[Tekst]" custT="1"/>
      <dgm:spPr/>
      <dgm:t>
        <a:bodyPr/>
        <a:lstStyle/>
        <a:p>
          <a:pPr algn="just">
            <a:buNone/>
          </a:pPr>
          <a:r>
            <a:rPr lang="en-US" sz="2300" b="1" dirty="0">
              <a:solidFill>
                <a:schemeClr val="tx1"/>
              </a:solidFill>
            </a:rPr>
            <a:t>Collect statistic data on </a:t>
          </a:r>
          <a:r>
            <a:rPr lang="en-US" sz="2300" b="1" dirty="0" err="1">
              <a:solidFill>
                <a:schemeClr val="tx1"/>
              </a:solidFill>
            </a:rPr>
            <a:t>SciGator</a:t>
          </a:r>
          <a:r>
            <a:rPr lang="en-US" sz="2300" b="1" dirty="0">
              <a:solidFill>
                <a:schemeClr val="tx1"/>
              </a:solidFill>
            </a:rPr>
            <a:t> use </a:t>
          </a:r>
          <a:endParaRPr lang="pl-PL" sz="2300" b="1" dirty="0">
            <a:solidFill>
              <a:schemeClr val="tx1"/>
            </a:solidFill>
          </a:endParaRPr>
        </a:p>
      </dgm:t>
    </dgm:pt>
    <dgm:pt modelId="{6336E9A9-2284-4AD4-BA6C-D7E0F525C40F}" type="parTrans" cxnId="{DC72724B-395E-4934-9FC9-9C479B5EB106}">
      <dgm:prSet/>
      <dgm:spPr/>
      <dgm:t>
        <a:bodyPr/>
        <a:lstStyle/>
        <a:p>
          <a:endParaRPr lang="pl-PL"/>
        </a:p>
      </dgm:t>
    </dgm:pt>
    <dgm:pt modelId="{999BDB9D-BF29-47AE-B27E-708A906C5D44}" type="sibTrans" cxnId="{DC72724B-395E-4934-9FC9-9C479B5EB106}">
      <dgm:prSet/>
      <dgm:spPr/>
      <dgm:t>
        <a:bodyPr/>
        <a:lstStyle/>
        <a:p>
          <a:endParaRPr lang="pl-PL"/>
        </a:p>
      </dgm:t>
    </dgm:pt>
    <dgm:pt modelId="{A34844A3-2873-4324-A7FD-93AF27212130}">
      <dgm:prSet phldrT="[Tekst]" custT="1"/>
      <dgm:spPr/>
      <dgm:t>
        <a:bodyPr/>
        <a:lstStyle/>
        <a:p>
          <a:pPr algn="just">
            <a:buNone/>
          </a:pPr>
          <a:r>
            <a:rPr lang="en-US" sz="2300" b="1" dirty="0">
              <a:solidFill>
                <a:schemeClr val="tx1"/>
              </a:solidFill>
            </a:rPr>
            <a:t>Improve web interface through graphic design </a:t>
          </a:r>
          <a:r>
            <a:rPr lang="pl-PL" sz="2300" b="1" dirty="0">
              <a:solidFill>
                <a:schemeClr val="tx1"/>
              </a:solidFill>
            </a:rPr>
            <a:t>(</a:t>
          </a:r>
          <a:r>
            <a:rPr lang="pl-PL" sz="2300" b="1" dirty="0" err="1">
              <a:solidFill>
                <a:schemeClr val="tx1"/>
              </a:solidFill>
            </a:rPr>
            <a:t>more</a:t>
          </a:r>
          <a:r>
            <a:rPr lang="pl-PL" sz="2300" b="1" dirty="0">
              <a:solidFill>
                <a:schemeClr val="tx1"/>
              </a:solidFill>
            </a:rPr>
            <a:t> </a:t>
          </a:r>
          <a:r>
            <a:rPr lang="pl-PL" sz="2300" b="1" dirty="0" err="1">
              <a:solidFill>
                <a:schemeClr val="tx1"/>
              </a:solidFill>
            </a:rPr>
            <a:t>intuitive</a:t>
          </a:r>
          <a:r>
            <a:rPr lang="pl-PL" sz="2300" b="1" dirty="0">
              <a:solidFill>
                <a:schemeClr val="tx1"/>
              </a:solidFill>
            </a:rPr>
            <a:t>)</a:t>
          </a:r>
          <a:endParaRPr lang="pl-PL" sz="2200" dirty="0">
            <a:solidFill>
              <a:schemeClr val="tx1"/>
            </a:solidFill>
          </a:endParaRPr>
        </a:p>
      </dgm:t>
    </dgm:pt>
    <dgm:pt modelId="{E0A8AA0F-5C5B-43AD-82C4-024F0CF10853}" type="parTrans" cxnId="{89C992EA-9E70-44CC-AE7B-A25C3FB6E0E6}">
      <dgm:prSet/>
      <dgm:spPr/>
      <dgm:t>
        <a:bodyPr/>
        <a:lstStyle/>
        <a:p>
          <a:endParaRPr lang="pl-PL"/>
        </a:p>
      </dgm:t>
    </dgm:pt>
    <dgm:pt modelId="{20AC0270-897D-411F-BB7F-E9896D4A4ACD}" type="sibTrans" cxnId="{89C992EA-9E70-44CC-AE7B-A25C3FB6E0E6}">
      <dgm:prSet/>
      <dgm:spPr/>
      <dgm:t>
        <a:bodyPr/>
        <a:lstStyle/>
        <a:p>
          <a:endParaRPr lang="pl-PL"/>
        </a:p>
      </dgm:t>
    </dgm:pt>
    <dgm:pt modelId="{9A00B3F0-635C-4693-AC29-5F04663EAD3C}">
      <dgm:prSet phldrT="[Tekst]" custT="1"/>
      <dgm:spPr/>
      <dgm:t>
        <a:bodyPr/>
        <a:lstStyle/>
        <a:p>
          <a:pPr algn="just">
            <a:buNone/>
          </a:pPr>
          <a:r>
            <a:rPr lang="en-US" sz="2300" b="1" dirty="0">
              <a:solidFill>
                <a:schemeClr val="tx1"/>
              </a:solidFill>
            </a:rPr>
            <a:t>Develop the libraries </a:t>
          </a:r>
          <a:r>
            <a:rPr lang="en-US" sz="2300" b="1" dirty="0" err="1">
              <a:solidFill>
                <a:schemeClr val="tx1"/>
              </a:solidFill>
            </a:rPr>
            <a:t>SciGator</a:t>
          </a:r>
          <a:r>
            <a:rPr lang="en-US" sz="2300" b="1" dirty="0">
              <a:solidFill>
                <a:schemeClr val="tx1"/>
              </a:solidFill>
            </a:rPr>
            <a:t> network at the University of Pavia</a:t>
          </a:r>
          <a:endParaRPr lang="pl-PL" sz="2300" b="1" dirty="0">
            <a:solidFill>
              <a:schemeClr val="tx1"/>
            </a:solidFill>
          </a:endParaRPr>
        </a:p>
      </dgm:t>
    </dgm:pt>
    <dgm:pt modelId="{13875B8D-EA90-44CB-94E9-4A3269D44226}" type="parTrans" cxnId="{3690913C-4233-49B8-95FD-8571F9DB3F20}">
      <dgm:prSet/>
      <dgm:spPr/>
      <dgm:t>
        <a:bodyPr/>
        <a:lstStyle/>
        <a:p>
          <a:endParaRPr lang="pl-PL"/>
        </a:p>
      </dgm:t>
    </dgm:pt>
    <dgm:pt modelId="{3E799295-DB4C-4E21-82F4-5897F9E3A4B7}" type="sibTrans" cxnId="{3690913C-4233-49B8-95FD-8571F9DB3F20}">
      <dgm:prSet/>
      <dgm:spPr/>
      <dgm:t>
        <a:bodyPr/>
        <a:lstStyle/>
        <a:p>
          <a:endParaRPr lang="pl-PL"/>
        </a:p>
      </dgm:t>
    </dgm:pt>
    <dgm:pt modelId="{D634AA20-1429-4ABC-8DB5-268A8E261D89}">
      <dgm:prSet phldrT="[Tekst]" custT="1"/>
      <dgm:spPr/>
      <dgm:t>
        <a:bodyPr/>
        <a:lstStyle/>
        <a:p>
          <a:pPr algn="just">
            <a:buNone/>
          </a:pPr>
          <a:r>
            <a:rPr lang="pl-PL" sz="2300" b="1" dirty="0" err="1">
              <a:solidFill>
                <a:schemeClr val="tx1"/>
              </a:solidFill>
            </a:rPr>
            <a:t>Add</a:t>
          </a:r>
          <a:r>
            <a:rPr lang="en-US" sz="2300" b="1" dirty="0">
              <a:solidFill>
                <a:schemeClr val="tx1"/>
              </a:solidFill>
            </a:rPr>
            <a:t> a national catalogue browse button</a:t>
          </a:r>
          <a:endParaRPr lang="pl-PL" sz="2300" b="1" dirty="0">
            <a:solidFill>
              <a:schemeClr val="tx1"/>
            </a:solidFill>
          </a:endParaRPr>
        </a:p>
      </dgm:t>
    </dgm:pt>
    <dgm:pt modelId="{99E604F9-04C6-4951-9E76-CE09A6A636DA}" type="sibTrans" cxnId="{FDA7E4D6-A7B3-459D-B452-A3E1F6B6B63F}">
      <dgm:prSet/>
      <dgm:spPr/>
      <dgm:t>
        <a:bodyPr/>
        <a:lstStyle/>
        <a:p>
          <a:endParaRPr lang="pl-PL"/>
        </a:p>
      </dgm:t>
    </dgm:pt>
    <dgm:pt modelId="{41563EB3-8B10-48A2-826E-67FD45764924}" type="parTrans" cxnId="{FDA7E4D6-A7B3-459D-B452-A3E1F6B6B63F}">
      <dgm:prSet/>
      <dgm:spPr/>
      <dgm:t>
        <a:bodyPr/>
        <a:lstStyle/>
        <a:p>
          <a:endParaRPr lang="pl-PL"/>
        </a:p>
      </dgm:t>
    </dgm:pt>
    <dgm:pt modelId="{44867AC4-C72C-4CA2-B097-6126705A5A9D}" type="pres">
      <dgm:prSet presAssocID="{C3B4AF8C-91A2-4AD2-AC52-0059926942BD}" presName="linear" presStyleCnt="0">
        <dgm:presLayoutVars>
          <dgm:dir/>
          <dgm:resizeHandles val="exact"/>
        </dgm:presLayoutVars>
      </dgm:prSet>
      <dgm:spPr/>
    </dgm:pt>
    <dgm:pt modelId="{6473CB1B-EB97-4453-915B-98406D4FB4F1}" type="pres">
      <dgm:prSet presAssocID="{E35F4073-617D-49B8-BC10-5211D24735E9}" presName="comp" presStyleCnt="0"/>
      <dgm:spPr/>
    </dgm:pt>
    <dgm:pt modelId="{9F65A3BC-C809-440C-B4A2-7A19BD43AF77}" type="pres">
      <dgm:prSet presAssocID="{E35F4073-617D-49B8-BC10-5211D24735E9}" presName="box" presStyleLbl="node1" presStyleIdx="0" presStyleCnt="5"/>
      <dgm:spPr/>
    </dgm:pt>
    <dgm:pt modelId="{33DF1FEC-18CE-49AB-9064-B4788EA2CA36}" type="pres">
      <dgm:prSet presAssocID="{E35F4073-617D-49B8-BC10-5211D24735E9}" presName="img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1B42B1DD-2517-40AC-8A9A-44706DE7D0EB}" type="pres">
      <dgm:prSet presAssocID="{E35F4073-617D-49B8-BC10-5211D24735E9}" presName="text" presStyleLbl="node1" presStyleIdx="0" presStyleCnt="5">
        <dgm:presLayoutVars>
          <dgm:bulletEnabled val="1"/>
        </dgm:presLayoutVars>
      </dgm:prSet>
      <dgm:spPr/>
    </dgm:pt>
    <dgm:pt modelId="{5A09246C-4761-4D72-9F2F-F04660DB028C}" type="pres">
      <dgm:prSet presAssocID="{8BCF0705-4154-4304-A3B5-1D19AF11942E}" presName="spacer" presStyleCnt="0"/>
      <dgm:spPr/>
    </dgm:pt>
    <dgm:pt modelId="{DA32A262-A8F7-4B11-B0DC-DDB2F60A47C7}" type="pres">
      <dgm:prSet presAssocID="{864E4E27-5FA5-4AEC-B8F6-AE5AA58818F5}" presName="comp" presStyleCnt="0"/>
      <dgm:spPr/>
    </dgm:pt>
    <dgm:pt modelId="{31F88144-84E6-4AD4-85A9-BCAC301723F2}" type="pres">
      <dgm:prSet presAssocID="{864E4E27-5FA5-4AEC-B8F6-AE5AA58818F5}" presName="box" presStyleLbl="node1" presStyleIdx="1" presStyleCnt="5"/>
      <dgm:spPr/>
    </dgm:pt>
    <dgm:pt modelId="{B76083EA-FB62-4522-9779-4CBB465C58E4}" type="pres">
      <dgm:prSet presAssocID="{864E4E27-5FA5-4AEC-B8F6-AE5AA58818F5}" presName="img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0" b="-110000"/>
          </a:stretch>
        </a:blipFill>
      </dgm:spPr>
    </dgm:pt>
    <dgm:pt modelId="{23DBDA16-E9C1-4544-8AD9-EB02AAC92B64}" type="pres">
      <dgm:prSet presAssocID="{864E4E27-5FA5-4AEC-B8F6-AE5AA58818F5}" presName="text" presStyleLbl="node1" presStyleIdx="1" presStyleCnt="5">
        <dgm:presLayoutVars>
          <dgm:bulletEnabled val="1"/>
        </dgm:presLayoutVars>
      </dgm:prSet>
      <dgm:spPr/>
    </dgm:pt>
    <dgm:pt modelId="{3A0DE71D-5534-4A38-9B18-0DAF06A5F257}" type="pres">
      <dgm:prSet presAssocID="{999BDB9D-BF29-47AE-B27E-708A906C5D44}" presName="spacer" presStyleCnt="0"/>
      <dgm:spPr/>
    </dgm:pt>
    <dgm:pt modelId="{F6FD3F20-6FFE-4C0B-84B7-5DB8874D5A60}" type="pres">
      <dgm:prSet presAssocID="{A34844A3-2873-4324-A7FD-93AF27212130}" presName="comp" presStyleCnt="0"/>
      <dgm:spPr/>
    </dgm:pt>
    <dgm:pt modelId="{761E4235-4CC1-4DCC-A926-9ABD6D0D0C27}" type="pres">
      <dgm:prSet presAssocID="{A34844A3-2873-4324-A7FD-93AF27212130}" presName="box" presStyleLbl="node1" presStyleIdx="2" presStyleCnt="5"/>
      <dgm:spPr/>
    </dgm:pt>
    <dgm:pt modelId="{82EA34B3-79DF-47BA-A889-B301F51F4E83}" type="pres">
      <dgm:prSet presAssocID="{A34844A3-2873-4324-A7FD-93AF27212130}" presName="img" presStyleLbl="fgImgPlace1" presStyleIdx="2" presStyleCnt="5" custLinFactNeighborY="-192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2000" b="-72000"/>
          </a:stretch>
        </a:blipFill>
      </dgm:spPr>
    </dgm:pt>
    <dgm:pt modelId="{000F5C95-5441-4869-BFDF-9AF9B40E1282}" type="pres">
      <dgm:prSet presAssocID="{A34844A3-2873-4324-A7FD-93AF27212130}" presName="text" presStyleLbl="node1" presStyleIdx="2" presStyleCnt="5">
        <dgm:presLayoutVars>
          <dgm:bulletEnabled val="1"/>
        </dgm:presLayoutVars>
      </dgm:prSet>
      <dgm:spPr/>
    </dgm:pt>
    <dgm:pt modelId="{4A830550-3CE6-4C4C-B4C6-88D2C3CB93F3}" type="pres">
      <dgm:prSet presAssocID="{20AC0270-897D-411F-BB7F-E9896D4A4ACD}" presName="spacer" presStyleCnt="0"/>
      <dgm:spPr/>
    </dgm:pt>
    <dgm:pt modelId="{C25015C9-2EA3-4533-AF88-D3BED8967E6F}" type="pres">
      <dgm:prSet presAssocID="{D634AA20-1429-4ABC-8DB5-268A8E261D89}" presName="comp" presStyleCnt="0"/>
      <dgm:spPr/>
    </dgm:pt>
    <dgm:pt modelId="{6B614B7C-7ABB-45C6-8512-CF238C96A89F}" type="pres">
      <dgm:prSet presAssocID="{D634AA20-1429-4ABC-8DB5-268A8E261D89}" presName="box" presStyleLbl="node1" presStyleIdx="3" presStyleCnt="5"/>
      <dgm:spPr/>
    </dgm:pt>
    <dgm:pt modelId="{411576CF-315F-4FB1-BBC0-25073FF339B1}" type="pres">
      <dgm:prSet presAssocID="{D634AA20-1429-4ABC-8DB5-268A8E261D89}" presName="img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000" b="-58000"/>
          </a:stretch>
        </a:blipFill>
      </dgm:spPr>
    </dgm:pt>
    <dgm:pt modelId="{279262FE-4BC1-43F8-8DC5-D5C0277A530A}" type="pres">
      <dgm:prSet presAssocID="{D634AA20-1429-4ABC-8DB5-268A8E261D89}" presName="text" presStyleLbl="node1" presStyleIdx="3" presStyleCnt="5">
        <dgm:presLayoutVars>
          <dgm:bulletEnabled val="1"/>
        </dgm:presLayoutVars>
      </dgm:prSet>
      <dgm:spPr/>
    </dgm:pt>
    <dgm:pt modelId="{19DC8FE1-DAF1-4493-89CB-EDE9380E4B11}" type="pres">
      <dgm:prSet presAssocID="{99E604F9-04C6-4951-9E76-CE09A6A636DA}" presName="spacer" presStyleCnt="0"/>
      <dgm:spPr/>
    </dgm:pt>
    <dgm:pt modelId="{9526EC27-DE76-4C13-92D6-078D4FB210E5}" type="pres">
      <dgm:prSet presAssocID="{9A00B3F0-635C-4693-AC29-5F04663EAD3C}" presName="comp" presStyleCnt="0"/>
      <dgm:spPr/>
    </dgm:pt>
    <dgm:pt modelId="{0EDE6CC7-5484-46D0-9A76-CA8FFE584FC3}" type="pres">
      <dgm:prSet presAssocID="{9A00B3F0-635C-4693-AC29-5F04663EAD3C}" presName="box" presStyleLbl="node1" presStyleIdx="4" presStyleCnt="5"/>
      <dgm:spPr/>
    </dgm:pt>
    <dgm:pt modelId="{D0C32EDE-1B51-4B30-99B7-23511A9D5D91}" type="pres">
      <dgm:prSet presAssocID="{9A00B3F0-635C-4693-AC29-5F04663EAD3C}" presName="img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7000" b="-107000"/>
          </a:stretch>
        </a:blipFill>
      </dgm:spPr>
    </dgm:pt>
    <dgm:pt modelId="{511AB4A2-457F-4685-9CB2-D5146F457548}" type="pres">
      <dgm:prSet presAssocID="{9A00B3F0-635C-4693-AC29-5F04663EAD3C}" presName="text" presStyleLbl="node1" presStyleIdx="4" presStyleCnt="5">
        <dgm:presLayoutVars>
          <dgm:bulletEnabled val="1"/>
        </dgm:presLayoutVars>
      </dgm:prSet>
      <dgm:spPr/>
    </dgm:pt>
  </dgm:ptLst>
  <dgm:cxnLst>
    <dgm:cxn modelId="{D33FF014-0FDC-476C-8BEB-ED00975FCC87}" type="presOf" srcId="{A34844A3-2873-4324-A7FD-93AF27212130}" destId="{761E4235-4CC1-4DCC-A926-9ABD6D0D0C27}" srcOrd="0" destOrd="0" presId="urn:microsoft.com/office/officeart/2005/8/layout/vList4"/>
    <dgm:cxn modelId="{CAE55017-22C2-4676-868C-63D229DB35CE}" type="presOf" srcId="{A34844A3-2873-4324-A7FD-93AF27212130}" destId="{000F5C95-5441-4869-BFDF-9AF9B40E1282}" srcOrd="1" destOrd="0" presId="urn:microsoft.com/office/officeart/2005/8/layout/vList4"/>
    <dgm:cxn modelId="{6598741D-2EC7-46BE-9B8B-8C6225A42455}" type="presOf" srcId="{D634AA20-1429-4ABC-8DB5-268A8E261D89}" destId="{279262FE-4BC1-43F8-8DC5-D5C0277A530A}" srcOrd="1" destOrd="0" presId="urn:microsoft.com/office/officeart/2005/8/layout/vList4"/>
    <dgm:cxn modelId="{BAFABF34-0FA6-4341-A79A-1305A232553B}" type="presOf" srcId="{864E4E27-5FA5-4AEC-B8F6-AE5AA58818F5}" destId="{31F88144-84E6-4AD4-85A9-BCAC301723F2}" srcOrd="0" destOrd="0" presId="urn:microsoft.com/office/officeart/2005/8/layout/vList4"/>
    <dgm:cxn modelId="{3690913C-4233-49B8-95FD-8571F9DB3F20}" srcId="{C3B4AF8C-91A2-4AD2-AC52-0059926942BD}" destId="{9A00B3F0-635C-4693-AC29-5F04663EAD3C}" srcOrd="4" destOrd="0" parTransId="{13875B8D-EA90-44CB-94E9-4A3269D44226}" sibTransId="{3E799295-DB4C-4E21-82F4-5897F9E3A4B7}"/>
    <dgm:cxn modelId="{B394695D-A9F4-4F59-8A72-48823AF140A4}" srcId="{C3B4AF8C-91A2-4AD2-AC52-0059926942BD}" destId="{E35F4073-617D-49B8-BC10-5211D24735E9}" srcOrd="0" destOrd="0" parTransId="{557C4B8A-2FDB-471C-8295-1D2F41BD8648}" sibTransId="{8BCF0705-4154-4304-A3B5-1D19AF11942E}"/>
    <dgm:cxn modelId="{A4AEA95E-E0B6-4AB7-94A2-1CA4369CB384}" type="presOf" srcId="{C3B4AF8C-91A2-4AD2-AC52-0059926942BD}" destId="{44867AC4-C72C-4CA2-B097-6126705A5A9D}" srcOrd="0" destOrd="0" presId="urn:microsoft.com/office/officeart/2005/8/layout/vList4"/>
    <dgm:cxn modelId="{1756DC42-13F8-4C61-BBBA-E81A1A8F8922}" type="presOf" srcId="{864E4E27-5FA5-4AEC-B8F6-AE5AA58818F5}" destId="{23DBDA16-E9C1-4544-8AD9-EB02AAC92B64}" srcOrd="1" destOrd="0" presId="urn:microsoft.com/office/officeart/2005/8/layout/vList4"/>
    <dgm:cxn modelId="{DC72724B-395E-4934-9FC9-9C479B5EB106}" srcId="{C3B4AF8C-91A2-4AD2-AC52-0059926942BD}" destId="{864E4E27-5FA5-4AEC-B8F6-AE5AA58818F5}" srcOrd="1" destOrd="0" parTransId="{6336E9A9-2284-4AD4-BA6C-D7E0F525C40F}" sibTransId="{999BDB9D-BF29-47AE-B27E-708A906C5D44}"/>
    <dgm:cxn modelId="{CCE0BB75-D193-43BB-A0D5-6530E19B7E98}" type="presOf" srcId="{E35F4073-617D-49B8-BC10-5211D24735E9}" destId="{9F65A3BC-C809-440C-B4A2-7A19BD43AF77}" srcOrd="0" destOrd="0" presId="urn:microsoft.com/office/officeart/2005/8/layout/vList4"/>
    <dgm:cxn modelId="{9B29E586-CE10-4309-80A5-9289CB88D16E}" type="presOf" srcId="{E35F4073-617D-49B8-BC10-5211D24735E9}" destId="{1B42B1DD-2517-40AC-8A9A-44706DE7D0EB}" srcOrd="1" destOrd="0" presId="urn:microsoft.com/office/officeart/2005/8/layout/vList4"/>
    <dgm:cxn modelId="{D474A39B-FF51-481F-BE0D-4D3E2BBA19B7}" type="presOf" srcId="{D634AA20-1429-4ABC-8DB5-268A8E261D89}" destId="{6B614B7C-7ABB-45C6-8512-CF238C96A89F}" srcOrd="0" destOrd="0" presId="urn:microsoft.com/office/officeart/2005/8/layout/vList4"/>
    <dgm:cxn modelId="{05C56AB6-02C8-4DCD-B170-DD5C870173E9}" type="presOf" srcId="{9A00B3F0-635C-4693-AC29-5F04663EAD3C}" destId="{0EDE6CC7-5484-46D0-9A76-CA8FFE584FC3}" srcOrd="0" destOrd="0" presId="urn:microsoft.com/office/officeart/2005/8/layout/vList4"/>
    <dgm:cxn modelId="{FDA7E4D6-A7B3-459D-B452-A3E1F6B6B63F}" srcId="{C3B4AF8C-91A2-4AD2-AC52-0059926942BD}" destId="{D634AA20-1429-4ABC-8DB5-268A8E261D89}" srcOrd="3" destOrd="0" parTransId="{41563EB3-8B10-48A2-826E-67FD45764924}" sibTransId="{99E604F9-04C6-4951-9E76-CE09A6A636DA}"/>
    <dgm:cxn modelId="{89C992EA-9E70-44CC-AE7B-A25C3FB6E0E6}" srcId="{C3B4AF8C-91A2-4AD2-AC52-0059926942BD}" destId="{A34844A3-2873-4324-A7FD-93AF27212130}" srcOrd="2" destOrd="0" parTransId="{E0A8AA0F-5C5B-43AD-82C4-024F0CF10853}" sibTransId="{20AC0270-897D-411F-BB7F-E9896D4A4ACD}"/>
    <dgm:cxn modelId="{C124B6F5-EC13-4437-A991-EDFAD1BCC1F2}" type="presOf" srcId="{9A00B3F0-635C-4693-AC29-5F04663EAD3C}" destId="{511AB4A2-457F-4685-9CB2-D5146F457548}" srcOrd="1" destOrd="0" presId="urn:microsoft.com/office/officeart/2005/8/layout/vList4"/>
    <dgm:cxn modelId="{BE5EED43-7D56-44BA-8FEA-67F43DA93863}" type="presParOf" srcId="{44867AC4-C72C-4CA2-B097-6126705A5A9D}" destId="{6473CB1B-EB97-4453-915B-98406D4FB4F1}" srcOrd="0" destOrd="0" presId="urn:microsoft.com/office/officeart/2005/8/layout/vList4"/>
    <dgm:cxn modelId="{1BFDB616-133E-4870-B30B-6E9F192A20DC}" type="presParOf" srcId="{6473CB1B-EB97-4453-915B-98406D4FB4F1}" destId="{9F65A3BC-C809-440C-B4A2-7A19BD43AF77}" srcOrd="0" destOrd="0" presId="urn:microsoft.com/office/officeart/2005/8/layout/vList4"/>
    <dgm:cxn modelId="{7867A701-518E-4325-9723-953FE0AAD1A5}" type="presParOf" srcId="{6473CB1B-EB97-4453-915B-98406D4FB4F1}" destId="{33DF1FEC-18CE-49AB-9064-B4788EA2CA36}" srcOrd="1" destOrd="0" presId="urn:microsoft.com/office/officeart/2005/8/layout/vList4"/>
    <dgm:cxn modelId="{F4F012D8-1847-49B5-9AA7-7EDD3FF3633C}" type="presParOf" srcId="{6473CB1B-EB97-4453-915B-98406D4FB4F1}" destId="{1B42B1DD-2517-40AC-8A9A-44706DE7D0EB}" srcOrd="2" destOrd="0" presId="urn:microsoft.com/office/officeart/2005/8/layout/vList4"/>
    <dgm:cxn modelId="{46E43F51-729D-44F1-BC01-EB6FADF0D8B4}" type="presParOf" srcId="{44867AC4-C72C-4CA2-B097-6126705A5A9D}" destId="{5A09246C-4761-4D72-9F2F-F04660DB028C}" srcOrd="1" destOrd="0" presId="urn:microsoft.com/office/officeart/2005/8/layout/vList4"/>
    <dgm:cxn modelId="{5A8211F6-F627-48E0-A7EF-84F06FF6344C}" type="presParOf" srcId="{44867AC4-C72C-4CA2-B097-6126705A5A9D}" destId="{DA32A262-A8F7-4B11-B0DC-DDB2F60A47C7}" srcOrd="2" destOrd="0" presId="urn:microsoft.com/office/officeart/2005/8/layout/vList4"/>
    <dgm:cxn modelId="{32C49939-2AF2-4952-9921-40FC8A26819F}" type="presParOf" srcId="{DA32A262-A8F7-4B11-B0DC-DDB2F60A47C7}" destId="{31F88144-84E6-4AD4-85A9-BCAC301723F2}" srcOrd="0" destOrd="0" presId="urn:microsoft.com/office/officeart/2005/8/layout/vList4"/>
    <dgm:cxn modelId="{9E8E6741-0737-4C13-A223-495C995C0D9F}" type="presParOf" srcId="{DA32A262-A8F7-4B11-B0DC-DDB2F60A47C7}" destId="{B76083EA-FB62-4522-9779-4CBB465C58E4}" srcOrd="1" destOrd="0" presId="urn:microsoft.com/office/officeart/2005/8/layout/vList4"/>
    <dgm:cxn modelId="{712D9E38-D6BE-46A5-AD42-C95A601E9744}" type="presParOf" srcId="{DA32A262-A8F7-4B11-B0DC-DDB2F60A47C7}" destId="{23DBDA16-E9C1-4544-8AD9-EB02AAC92B64}" srcOrd="2" destOrd="0" presId="urn:microsoft.com/office/officeart/2005/8/layout/vList4"/>
    <dgm:cxn modelId="{C18975EA-EB35-4CCA-866F-7091204D7121}" type="presParOf" srcId="{44867AC4-C72C-4CA2-B097-6126705A5A9D}" destId="{3A0DE71D-5534-4A38-9B18-0DAF06A5F257}" srcOrd="3" destOrd="0" presId="urn:microsoft.com/office/officeart/2005/8/layout/vList4"/>
    <dgm:cxn modelId="{75542047-2C1C-4C40-B007-4580A2A65620}" type="presParOf" srcId="{44867AC4-C72C-4CA2-B097-6126705A5A9D}" destId="{F6FD3F20-6FFE-4C0B-84B7-5DB8874D5A60}" srcOrd="4" destOrd="0" presId="urn:microsoft.com/office/officeart/2005/8/layout/vList4"/>
    <dgm:cxn modelId="{37058811-B95A-422D-AC04-F7C3C49BCF8B}" type="presParOf" srcId="{F6FD3F20-6FFE-4C0B-84B7-5DB8874D5A60}" destId="{761E4235-4CC1-4DCC-A926-9ABD6D0D0C27}" srcOrd="0" destOrd="0" presId="urn:microsoft.com/office/officeart/2005/8/layout/vList4"/>
    <dgm:cxn modelId="{222F22AD-8004-4F98-8A4B-A5704B35A23D}" type="presParOf" srcId="{F6FD3F20-6FFE-4C0B-84B7-5DB8874D5A60}" destId="{82EA34B3-79DF-47BA-A889-B301F51F4E83}" srcOrd="1" destOrd="0" presId="urn:microsoft.com/office/officeart/2005/8/layout/vList4"/>
    <dgm:cxn modelId="{2165DE13-850B-440A-BD68-191AE68DFD55}" type="presParOf" srcId="{F6FD3F20-6FFE-4C0B-84B7-5DB8874D5A60}" destId="{000F5C95-5441-4869-BFDF-9AF9B40E1282}" srcOrd="2" destOrd="0" presId="urn:microsoft.com/office/officeart/2005/8/layout/vList4"/>
    <dgm:cxn modelId="{36013035-B40A-4868-BEFA-2AB23383F023}" type="presParOf" srcId="{44867AC4-C72C-4CA2-B097-6126705A5A9D}" destId="{4A830550-3CE6-4C4C-B4C6-88D2C3CB93F3}" srcOrd="5" destOrd="0" presId="urn:microsoft.com/office/officeart/2005/8/layout/vList4"/>
    <dgm:cxn modelId="{514956A6-9EFF-4D57-9BA9-5C5B4E15A053}" type="presParOf" srcId="{44867AC4-C72C-4CA2-B097-6126705A5A9D}" destId="{C25015C9-2EA3-4533-AF88-D3BED8967E6F}" srcOrd="6" destOrd="0" presId="urn:microsoft.com/office/officeart/2005/8/layout/vList4"/>
    <dgm:cxn modelId="{0FDCC1F0-03E1-45FD-8C5D-4416B1891DC5}" type="presParOf" srcId="{C25015C9-2EA3-4533-AF88-D3BED8967E6F}" destId="{6B614B7C-7ABB-45C6-8512-CF238C96A89F}" srcOrd="0" destOrd="0" presId="urn:microsoft.com/office/officeart/2005/8/layout/vList4"/>
    <dgm:cxn modelId="{AF41A2E5-341A-4413-8635-A3E87287BE35}" type="presParOf" srcId="{C25015C9-2EA3-4533-AF88-D3BED8967E6F}" destId="{411576CF-315F-4FB1-BBC0-25073FF339B1}" srcOrd="1" destOrd="0" presId="urn:microsoft.com/office/officeart/2005/8/layout/vList4"/>
    <dgm:cxn modelId="{B6A6E0A2-63BB-497D-BAEF-6754BA16320C}" type="presParOf" srcId="{C25015C9-2EA3-4533-AF88-D3BED8967E6F}" destId="{279262FE-4BC1-43F8-8DC5-D5C0277A530A}" srcOrd="2" destOrd="0" presId="urn:microsoft.com/office/officeart/2005/8/layout/vList4"/>
    <dgm:cxn modelId="{20BE6503-81CA-46CE-A078-D837E07086F6}" type="presParOf" srcId="{44867AC4-C72C-4CA2-B097-6126705A5A9D}" destId="{19DC8FE1-DAF1-4493-89CB-EDE9380E4B11}" srcOrd="7" destOrd="0" presId="urn:microsoft.com/office/officeart/2005/8/layout/vList4"/>
    <dgm:cxn modelId="{9DE43FEE-4B3B-47EA-B20A-2B8B2253E5F2}" type="presParOf" srcId="{44867AC4-C72C-4CA2-B097-6126705A5A9D}" destId="{9526EC27-DE76-4C13-92D6-078D4FB210E5}" srcOrd="8" destOrd="0" presId="urn:microsoft.com/office/officeart/2005/8/layout/vList4"/>
    <dgm:cxn modelId="{F89E1D9E-A02F-4002-8D16-EFD9933D5B13}" type="presParOf" srcId="{9526EC27-DE76-4C13-92D6-078D4FB210E5}" destId="{0EDE6CC7-5484-46D0-9A76-CA8FFE584FC3}" srcOrd="0" destOrd="0" presId="urn:microsoft.com/office/officeart/2005/8/layout/vList4"/>
    <dgm:cxn modelId="{D5C323C4-2766-47D1-BF6E-CD64C4A68F25}" type="presParOf" srcId="{9526EC27-DE76-4C13-92D6-078D4FB210E5}" destId="{D0C32EDE-1B51-4B30-99B7-23511A9D5D91}" srcOrd="1" destOrd="0" presId="urn:microsoft.com/office/officeart/2005/8/layout/vList4"/>
    <dgm:cxn modelId="{99B191D1-7E7B-4AD3-80A4-8EFBFBD7B1B3}" type="presParOf" srcId="{9526EC27-DE76-4C13-92D6-078D4FB210E5}" destId="{511AB4A2-457F-4685-9CB2-D5146F45754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3B4AF8C-91A2-4AD2-AC52-0059926942BD}" type="doc">
      <dgm:prSet loTypeId="urn:microsoft.com/office/officeart/2005/8/layout/hProcess9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D9196E74-1013-450E-BA17-B6F682ED4537}">
      <dgm:prSet phldrT="[Tekst]" custT="1"/>
      <dgm:spPr/>
      <dgm:t>
        <a:bodyPr/>
        <a:lstStyle/>
        <a:p>
          <a:pPr algn="ctr">
            <a:buNone/>
          </a:pPr>
          <a:r>
            <a:rPr lang="pl-PL" sz="2800" b="1" dirty="0" err="1">
              <a:solidFill>
                <a:schemeClr val="tx1"/>
              </a:solidFill>
            </a:rPr>
            <a:t>SciGator</a:t>
          </a:r>
          <a:r>
            <a:rPr lang="pl-PL" sz="2800" b="1" dirty="0">
              <a:solidFill>
                <a:schemeClr val="tx1"/>
              </a:solidFill>
            </a:rPr>
            <a:t> </a:t>
          </a:r>
          <a:r>
            <a:rPr lang="pl-PL" sz="2800" b="1" dirty="0" err="1">
              <a:solidFill>
                <a:schemeClr val="tx1"/>
              </a:solidFill>
            </a:rPr>
            <a:t>is</a:t>
          </a:r>
          <a:r>
            <a:rPr lang="pl-PL" sz="2800" b="1" dirty="0">
              <a:solidFill>
                <a:schemeClr val="tx1"/>
              </a:solidFill>
            </a:rPr>
            <a:t> a </a:t>
          </a:r>
          <a:r>
            <a:rPr lang="pl-PL" sz="2800" b="1" dirty="0" err="1">
              <a:solidFill>
                <a:schemeClr val="tx1"/>
              </a:solidFill>
            </a:rPr>
            <a:t>very</a:t>
          </a:r>
          <a:r>
            <a:rPr lang="pl-PL" sz="2800" b="1" dirty="0">
              <a:solidFill>
                <a:schemeClr val="tx1"/>
              </a:solidFill>
            </a:rPr>
            <a:t>  </a:t>
          </a:r>
          <a:r>
            <a:rPr lang="pl-PL" sz="2800" b="1" dirty="0" err="1">
              <a:solidFill>
                <a:schemeClr val="tx1"/>
              </a:solidFill>
            </a:rPr>
            <a:t>good</a:t>
          </a:r>
          <a:r>
            <a:rPr lang="pl-PL" sz="2800" b="1" dirty="0">
              <a:solidFill>
                <a:schemeClr val="tx1"/>
              </a:solidFill>
            </a:rPr>
            <a:t> </a:t>
          </a:r>
          <a:r>
            <a:rPr lang="pl-PL" sz="2800" b="1" dirty="0" err="1">
              <a:solidFill>
                <a:schemeClr val="tx1"/>
              </a:solidFill>
            </a:rPr>
            <a:t>mapping</a:t>
          </a:r>
          <a:r>
            <a:rPr lang="pl-PL" sz="2800" b="1" dirty="0">
              <a:solidFill>
                <a:schemeClr val="tx1"/>
              </a:solidFill>
            </a:rPr>
            <a:t> </a:t>
          </a:r>
          <a:r>
            <a:rPr lang="pl-PL" sz="2800" b="1" dirty="0" err="1">
              <a:solidFill>
                <a:schemeClr val="tx1"/>
              </a:solidFill>
            </a:rPr>
            <a:t>tool</a:t>
          </a:r>
          <a:r>
            <a:rPr lang="pl-PL" sz="2800" b="1" dirty="0">
              <a:solidFill>
                <a:schemeClr val="tx1"/>
              </a:solidFill>
            </a:rPr>
            <a:t> </a:t>
          </a:r>
          <a:r>
            <a:rPr lang="pl-PL" sz="2800" b="1" dirty="0" err="1">
              <a:solidFill>
                <a:schemeClr val="tx1"/>
              </a:solidFill>
            </a:rPr>
            <a:t>between</a:t>
          </a:r>
          <a:r>
            <a:rPr lang="pl-PL" sz="2800" b="1" dirty="0">
              <a:solidFill>
                <a:schemeClr val="tx1"/>
              </a:solidFill>
            </a:rPr>
            <a:t> DDC </a:t>
          </a:r>
          <a:r>
            <a:rPr lang="pl-PL" sz="2800" b="1" dirty="0" err="1">
              <a:solidFill>
                <a:schemeClr val="tx1"/>
              </a:solidFill>
            </a:rPr>
            <a:t>classes</a:t>
          </a:r>
          <a:r>
            <a:rPr lang="pl-PL" sz="2800" b="1" dirty="0">
              <a:solidFill>
                <a:schemeClr val="tx1"/>
              </a:solidFill>
            </a:rPr>
            <a:t> and </a:t>
          </a:r>
          <a:r>
            <a:rPr lang="pl-PL" sz="2800" b="1" dirty="0" err="1">
              <a:solidFill>
                <a:schemeClr val="tx1"/>
              </a:solidFill>
            </a:rPr>
            <a:t>their</a:t>
          </a:r>
          <a:r>
            <a:rPr lang="pl-PL" sz="2800" b="1" dirty="0">
              <a:solidFill>
                <a:schemeClr val="tx1"/>
              </a:solidFill>
            </a:rPr>
            <a:t> </a:t>
          </a:r>
          <a:r>
            <a:rPr lang="pl-PL" sz="2800" b="1" dirty="0" err="1">
              <a:solidFill>
                <a:schemeClr val="tx1"/>
              </a:solidFill>
            </a:rPr>
            <a:t>equivalents</a:t>
          </a:r>
          <a:r>
            <a:rPr lang="pl-PL" sz="2800" b="1" dirty="0">
              <a:solidFill>
                <a:schemeClr val="tx1"/>
              </a:solidFill>
            </a:rPr>
            <a:t> in </a:t>
          </a:r>
          <a:r>
            <a:rPr lang="pl-PL" sz="2800" b="1" dirty="0" err="1">
              <a:solidFill>
                <a:schemeClr val="tx1"/>
              </a:solidFill>
            </a:rPr>
            <a:t>local</a:t>
          </a:r>
          <a:r>
            <a:rPr lang="pl-PL" sz="2800" b="1" dirty="0">
              <a:solidFill>
                <a:schemeClr val="tx1"/>
              </a:solidFill>
            </a:rPr>
            <a:t> </a:t>
          </a:r>
          <a:r>
            <a:rPr lang="pl-PL" sz="2800" b="1" dirty="0" err="1">
              <a:solidFill>
                <a:schemeClr val="tx1"/>
              </a:solidFill>
            </a:rPr>
            <a:t>schemes</a:t>
          </a:r>
          <a:endParaRPr lang="pl-PL" sz="2800" b="1" dirty="0">
            <a:solidFill>
              <a:schemeClr val="tx1"/>
            </a:solidFill>
          </a:endParaRPr>
        </a:p>
      </dgm:t>
    </dgm:pt>
    <dgm:pt modelId="{2662A70E-6C17-4FB6-84AF-7A630FB12A70}" type="parTrans" cxnId="{C26C0858-212E-4A47-A3FC-D84A23893B6B}">
      <dgm:prSet/>
      <dgm:spPr/>
      <dgm:t>
        <a:bodyPr/>
        <a:lstStyle/>
        <a:p>
          <a:endParaRPr lang="pl-PL"/>
        </a:p>
      </dgm:t>
    </dgm:pt>
    <dgm:pt modelId="{45B41BA1-FE91-43EC-A694-5EBD40CDAC26}" type="sibTrans" cxnId="{C26C0858-212E-4A47-A3FC-D84A23893B6B}">
      <dgm:prSet/>
      <dgm:spPr/>
      <dgm:t>
        <a:bodyPr/>
        <a:lstStyle/>
        <a:p>
          <a:endParaRPr lang="pl-PL"/>
        </a:p>
      </dgm:t>
    </dgm:pt>
    <dgm:pt modelId="{EE1204C3-824B-426F-8936-B29E2B9FB802}">
      <dgm:prSet phldrT="[Tekst]" custT="1"/>
      <dgm:spPr/>
      <dgm:t>
        <a:bodyPr/>
        <a:lstStyle/>
        <a:p>
          <a:pPr algn="ctr">
            <a:buNone/>
          </a:pPr>
          <a:r>
            <a:rPr lang="pl-PL" sz="2800" b="1" dirty="0" err="1">
              <a:solidFill>
                <a:schemeClr val="tx1"/>
              </a:solidFill>
            </a:rPr>
            <a:t>SciGator</a:t>
          </a:r>
          <a:r>
            <a:rPr lang="pl-PL" sz="2800" b="1" dirty="0">
              <a:solidFill>
                <a:schemeClr val="tx1"/>
              </a:solidFill>
            </a:rPr>
            <a:t> </a:t>
          </a:r>
          <a:r>
            <a:rPr lang="pl-PL" sz="2800" b="1" dirty="0" err="1">
              <a:solidFill>
                <a:schemeClr val="tx1"/>
              </a:solidFill>
            </a:rPr>
            <a:t>allows</a:t>
          </a:r>
          <a:r>
            <a:rPr lang="pl-PL" sz="2800" b="1" dirty="0">
              <a:solidFill>
                <a:schemeClr val="tx1"/>
              </a:solidFill>
            </a:rPr>
            <a:t> </a:t>
          </a:r>
          <a:r>
            <a:rPr lang="pl-PL" sz="2800" b="1" dirty="0" err="1">
              <a:solidFill>
                <a:schemeClr val="tx1"/>
              </a:solidFill>
            </a:rPr>
            <a:t>subject</a:t>
          </a:r>
          <a:r>
            <a:rPr lang="pl-PL" sz="2800" b="1" dirty="0">
              <a:solidFill>
                <a:schemeClr val="tx1"/>
              </a:solidFill>
            </a:rPr>
            <a:t> </a:t>
          </a:r>
          <a:r>
            <a:rPr lang="pl-PL" sz="2800" b="1" dirty="0" err="1">
              <a:solidFill>
                <a:schemeClr val="tx1"/>
              </a:solidFill>
            </a:rPr>
            <a:t>research</a:t>
          </a:r>
          <a:r>
            <a:rPr lang="pl-PL" sz="2800" b="1" dirty="0">
              <a:solidFill>
                <a:schemeClr val="tx1"/>
              </a:solidFill>
            </a:rPr>
            <a:t> </a:t>
          </a:r>
          <a:r>
            <a:rPr lang="pl-PL" sz="2800" b="1" dirty="0" err="1">
              <a:solidFill>
                <a:schemeClr val="tx1"/>
              </a:solidFill>
            </a:rPr>
            <a:t>that</a:t>
          </a:r>
          <a:r>
            <a:rPr lang="pl-PL" sz="2800" b="1" dirty="0">
              <a:solidFill>
                <a:schemeClr val="tx1"/>
              </a:solidFill>
            </a:rPr>
            <a:t> </a:t>
          </a:r>
          <a:r>
            <a:rPr lang="pl-PL" sz="2800" b="1" dirty="0" err="1">
              <a:solidFill>
                <a:schemeClr val="tx1"/>
              </a:solidFill>
            </a:rPr>
            <a:t>is</a:t>
          </a:r>
          <a:r>
            <a:rPr lang="pl-PL" sz="2800" b="1" dirty="0">
              <a:solidFill>
                <a:schemeClr val="tx1"/>
              </a:solidFill>
            </a:rPr>
            <a:t> not </a:t>
          </a:r>
          <a:r>
            <a:rPr lang="pl-PL" sz="2800" b="1" dirty="0" err="1">
              <a:solidFill>
                <a:schemeClr val="tx1"/>
              </a:solidFill>
            </a:rPr>
            <a:t>possible</a:t>
          </a:r>
          <a:r>
            <a:rPr lang="pl-PL" sz="2800" b="1" dirty="0">
              <a:solidFill>
                <a:schemeClr val="tx1"/>
              </a:solidFill>
            </a:rPr>
            <a:t> in the </a:t>
          </a:r>
          <a:r>
            <a:rPr lang="pl-PL" sz="2800" b="1" dirty="0" err="1">
              <a:solidFill>
                <a:schemeClr val="tx1"/>
              </a:solidFill>
            </a:rPr>
            <a:t>local</a:t>
          </a:r>
          <a:r>
            <a:rPr lang="pl-PL" sz="2800" b="1" dirty="0">
              <a:solidFill>
                <a:schemeClr val="tx1"/>
              </a:solidFill>
            </a:rPr>
            <a:t> OPAC</a:t>
          </a:r>
        </a:p>
      </dgm:t>
    </dgm:pt>
    <dgm:pt modelId="{96FBA42F-0EEF-418D-81D2-09D9F36AAEE1}" type="parTrans" cxnId="{F2E7DF85-4688-4FDE-B08A-E4319A3B27D7}">
      <dgm:prSet/>
      <dgm:spPr/>
      <dgm:t>
        <a:bodyPr/>
        <a:lstStyle/>
        <a:p>
          <a:endParaRPr lang="pl-PL"/>
        </a:p>
      </dgm:t>
    </dgm:pt>
    <dgm:pt modelId="{BFD79A17-E54C-4FF1-B279-D44956142065}" type="sibTrans" cxnId="{F2E7DF85-4688-4FDE-B08A-E4319A3B27D7}">
      <dgm:prSet/>
      <dgm:spPr/>
      <dgm:t>
        <a:bodyPr/>
        <a:lstStyle/>
        <a:p>
          <a:endParaRPr lang="pl-PL"/>
        </a:p>
      </dgm:t>
    </dgm:pt>
    <dgm:pt modelId="{01A17DDB-9FDB-4A95-BE7A-42155DDAFED8}">
      <dgm:prSet phldrT="[Tekst]" custT="1"/>
      <dgm:spPr/>
      <dgm:t>
        <a:bodyPr/>
        <a:lstStyle/>
        <a:p>
          <a:pPr algn="ctr">
            <a:buNone/>
          </a:pPr>
          <a:r>
            <a:rPr lang="pl-PL" sz="2800" b="1" dirty="0" err="1">
              <a:solidFill>
                <a:schemeClr val="tx1"/>
              </a:solidFill>
            </a:rPr>
            <a:t>Navigation</a:t>
          </a:r>
          <a:r>
            <a:rPr lang="pl-PL" sz="2800" b="1" dirty="0">
              <a:solidFill>
                <a:schemeClr val="tx1"/>
              </a:solidFill>
            </a:rPr>
            <a:t> </a:t>
          </a:r>
          <a:r>
            <a:rPr lang="pl-PL" sz="2800" b="1" dirty="0" err="1">
              <a:solidFill>
                <a:schemeClr val="tx1"/>
              </a:solidFill>
            </a:rPr>
            <a:t>across</a:t>
          </a:r>
          <a:r>
            <a:rPr lang="pl-PL" sz="2800" b="1" dirty="0">
              <a:solidFill>
                <a:schemeClr val="tx1"/>
              </a:solidFill>
            </a:rPr>
            <a:t> </a:t>
          </a:r>
          <a:r>
            <a:rPr lang="pl-PL" sz="2800" b="1" dirty="0" err="1">
              <a:solidFill>
                <a:schemeClr val="tx1"/>
              </a:solidFill>
            </a:rPr>
            <a:t>disciplines</a:t>
          </a:r>
          <a:r>
            <a:rPr lang="pl-PL" sz="2800" b="1" dirty="0">
              <a:solidFill>
                <a:schemeClr val="tx1"/>
              </a:solidFill>
            </a:rPr>
            <a:t> </a:t>
          </a:r>
          <a:r>
            <a:rPr lang="pl-PL" sz="2800" b="1" dirty="0" err="1">
              <a:solidFill>
                <a:schemeClr val="tx1"/>
              </a:solidFill>
            </a:rPr>
            <a:t>is</a:t>
          </a:r>
          <a:r>
            <a:rPr lang="pl-PL" sz="2800" b="1" dirty="0">
              <a:solidFill>
                <a:schemeClr val="tx1"/>
              </a:solidFill>
            </a:rPr>
            <a:t> </a:t>
          </a:r>
          <a:r>
            <a:rPr lang="pl-PL" sz="2800" b="1" dirty="0" err="1">
              <a:solidFill>
                <a:schemeClr val="tx1"/>
              </a:solidFill>
            </a:rPr>
            <a:t>possible</a:t>
          </a:r>
          <a:endParaRPr lang="pl-PL" sz="2800" b="1" dirty="0">
            <a:solidFill>
              <a:schemeClr val="tx1"/>
            </a:solidFill>
          </a:endParaRPr>
        </a:p>
      </dgm:t>
    </dgm:pt>
    <dgm:pt modelId="{8D38154B-85D9-48C1-8642-D5AF7A1F136B}" type="parTrans" cxnId="{446F2629-99BD-4C81-A639-327844D7681F}">
      <dgm:prSet/>
      <dgm:spPr/>
      <dgm:t>
        <a:bodyPr/>
        <a:lstStyle/>
        <a:p>
          <a:endParaRPr lang="pl-PL"/>
        </a:p>
      </dgm:t>
    </dgm:pt>
    <dgm:pt modelId="{8A49BA13-069C-4D8E-8FE4-7182D1FDCF21}" type="sibTrans" cxnId="{446F2629-99BD-4C81-A639-327844D7681F}">
      <dgm:prSet/>
      <dgm:spPr/>
      <dgm:t>
        <a:bodyPr/>
        <a:lstStyle/>
        <a:p>
          <a:endParaRPr lang="pl-PL"/>
        </a:p>
      </dgm:t>
    </dgm:pt>
    <dgm:pt modelId="{73415064-6E13-4322-8F66-12AF22D380B2}" type="pres">
      <dgm:prSet presAssocID="{C3B4AF8C-91A2-4AD2-AC52-0059926942BD}" presName="CompostProcess" presStyleCnt="0">
        <dgm:presLayoutVars>
          <dgm:dir/>
          <dgm:resizeHandles val="exact"/>
        </dgm:presLayoutVars>
      </dgm:prSet>
      <dgm:spPr/>
    </dgm:pt>
    <dgm:pt modelId="{577A2349-08A5-4D5A-AEC7-D1494EA2743A}" type="pres">
      <dgm:prSet presAssocID="{C3B4AF8C-91A2-4AD2-AC52-0059926942BD}" presName="arrow" presStyleLbl="bgShp" presStyleIdx="0" presStyleCnt="1"/>
      <dgm:spPr/>
    </dgm:pt>
    <dgm:pt modelId="{24F6B823-2A38-47D0-B14D-BC71622B9E80}" type="pres">
      <dgm:prSet presAssocID="{C3B4AF8C-91A2-4AD2-AC52-0059926942BD}" presName="linearProcess" presStyleCnt="0"/>
      <dgm:spPr/>
    </dgm:pt>
    <dgm:pt modelId="{73FFAFB3-5DD9-44D6-91D4-0E958823AB75}" type="pres">
      <dgm:prSet presAssocID="{D9196E74-1013-450E-BA17-B6F682ED4537}" presName="textNode" presStyleLbl="node1" presStyleIdx="0" presStyleCnt="3">
        <dgm:presLayoutVars>
          <dgm:bulletEnabled val="1"/>
        </dgm:presLayoutVars>
      </dgm:prSet>
      <dgm:spPr/>
    </dgm:pt>
    <dgm:pt modelId="{CCB879E3-C145-4C65-A964-54AE24F602A6}" type="pres">
      <dgm:prSet presAssocID="{45B41BA1-FE91-43EC-A694-5EBD40CDAC26}" presName="sibTrans" presStyleCnt="0"/>
      <dgm:spPr/>
    </dgm:pt>
    <dgm:pt modelId="{E265EB60-5529-4DD3-9AD7-2FD01A080891}" type="pres">
      <dgm:prSet presAssocID="{01A17DDB-9FDB-4A95-BE7A-42155DDAFED8}" presName="textNode" presStyleLbl="node1" presStyleIdx="1" presStyleCnt="3">
        <dgm:presLayoutVars>
          <dgm:bulletEnabled val="1"/>
        </dgm:presLayoutVars>
      </dgm:prSet>
      <dgm:spPr/>
    </dgm:pt>
    <dgm:pt modelId="{35D0331B-8735-4ED3-BEB9-F6725977BF66}" type="pres">
      <dgm:prSet presAssocID="{8A49BA13-069C-4D8E-8FE4-7182D1FDCF21}" presName="sibTrans" presStyleCnt="0"/>
      <dgm:spPr/>
    </dgm:pt>
    <dgm:pt modelId="{D26D3E0D-20C9-490B-96E7-F01071EBFFA0}" type="pres">
      <dgm:prSet presAssocID="{EE1204C3-824B-426F-8936-B29E2B9FB802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46F2629-99BD-4C81-A639-327844D7681F}" srcId="{C3B4AF8C-91A2-4AD2-AC52-0059926942BD}" destId="{01A17DDB-9FDB-4A95-BE7A-42155DDAFED8}" srcOrd="1" destOrd="0" parTransId="{8D38154B-85D9-48C1-8642-D5AF7A1F136B}" sibTransId="{8A49BA13-069C-4D8E-8FE4-7182D1FDCF21}"/>
    <dgm:cxn modelId="{E675A047-6792-46F9-B797-260D6030521E}" type="presOf" srcId="{C3B4AF8C-91A2-4AD2-AC52-0059926942BD}" destId="{73415064-6E13-4322-8F66-12AF22D380B2}" srcOrd="0" destOrd="0" presId="urn:microsoft.com/office/officeart/2005/8/layout/hProcess9"/>
    <dgm:cxn modelId="{C26C0858-212E-4A47-A3FC-D84A23893B6B}" srcId="{C3B4AF8C-91A2-4AD2-AC52-0059926942BD}" destId="{D9196E74-1013-450E-BA17-B6F682ED4537}" srcOrd="0" destOrd="0" parTransId="{2662A70E-6C17-4FB6-84AF-7A630FB12A70}" sibTransId="{45B41BA1-FE91-43EC-A694-5EBD40CDAC26}"/>
    <dgm:cxn modelId="{F2E7DF85-4688-4FDE-B08A-E4319A3B27D7}" srcId="{C3B4AF8C-91A2-4AD2-AC52-0059926942BD}" destId="{EE1204C3-824B-426F-8936-B29E2B9FB802}" srcOrd="2" destOrd="0" parTransId="{96FBA42F-0EEF-418D-81D2-09D9F36AAEE1}" sibTransId="{BFD79A17-E54C-4FF1-B279-D44956142065}"/>
    <dgm:cxn modelId="{2F7C07DC-09C0-43EC-99B2-13BADBBF9171}" type="presOf" srcId="{D9196E74-1013-450E-BA17-B6F682ED4537}" destId="{73FFAFB3-5DD9-44D6-91D4-0E958823AB75}" srcOrd="0" destOrd="0" presId="urn:microsoft.com/office/officeart/2005/8/layout/hProcess9"/>
    <dgm:cxn modelId="{177E31E1-7F21-4BE9-8050-1886A6B6798A}" type="presOf" srcId="{EE1204C3-824B-426F-8936-B29E2B9FB802}" destId="{D26D3E0D-20C9-490B-96E7-F01071EBFFA0}" srcOrd="0" destOrd="0" presId="urn:microsoft.com/office/officeart/2005/8/layout/hProcess9"/>
    <dgm:cxn modelId="{26BBB3EF-EB44-471D-AB60-0DA08828CF29}" type="presOf" srcId="{01A17DDB-9FDB-4A95-BE7A-42155DDAFED8}" destId="{E265EB60-5529-4DD3-9AD7-2FD01A080891}" srcOrd="0" destOrd="0" presId="urn:microsoft.com/office/officeart/2005/8/layout/hProcess9"/>
    <dgm:cxn modelId="{D8EAC225-B474-4D68-88EC-952C5C894D20}" type="presParOf" srcId="{73415064-6E13-4322-8F66-12AF22D380B2}" destId="{577A2349-08A5-4D5A-AEC7-D1494EA2743A}" srcOrd="0" destOrd="0" presId="urn:microsoft.com/office/officeart/2005/8/layout/hProcess9"/>
    <dgm:cxn modelId="{B47A5668-3EA3-4CE1-8C81-5603670D17F4}" type="presParOf" srcId="{73415064-6E13-4322-8F66-12AF22D380B2}" destId="{24F6B823-2A38-47D0-B14D-BC71622B9E80}" srcOrd="1" destOrd="0" presId="urn:microsoft.com/office/officeart/2005/8/layout/hProcess9"/>
    <dgm:cxn modelId="{B9F4585D-E8FA-4DEF-9D0C-C1BC950C5858}" type="presParOf" srcId="{24F6B823-2A38-47D0-B14D-BC71622B9E80}" destId="{73FFAFB3-5DD9-44D6-91D4-0E958823AB75}" srcOrd="0" destOrd="0" presId="urn:microsoft.com/office/officeart/2005/8/layout/hProcess9"/>
    <dgm:cxn modelId="{EA00F047-E90C-4796-BDA0-F223F73F9AA9}" type="presParOf" srcId="{24F6B823-2A38-47D0-B14D-BC71622B9E80}" destId="{CCB879E3-C145-4C65-A964-54AE24F602A6}" srcOrd="1" destOrd="0" presId="urn:microsoft.com/office/officeart/2005/8/layout/hProcess9"/>
    <dgm:cxn modelId="{FD9632AF-A91D-47A5-9A3D-43894B4E2A90}" type="presParOf" srcId="{24F6B823-2A38-47D0-B14D-BC71622B9E80}" destId="{E265EB60-5529-4DD3-9AD7-2FD01A080891}" srcOrd="2" destOrd="0" presId="urn:microsoft.com/office/officeart/2005/8/layout/hProcess9"/>
    <dgm:cxn modelId="{D494188E-A7B5-4A5C-B134-9278DDC37438}" type="presParOf" srcId="{24F6B823-2A38-47D0-B14D-BC71622B9E80}" destId="{35D0331B-8735-4ED3-BEB9-F6725977BF66}" srcOrd="3" destOrd="0" presId="urn:microsoft.com/office/officeart/2005/8/layout/hProcess9"/>
    <dgm:cxn modelId="{886B3419-B4B5-40E4-BBF0-264899D2839E}" type="presParOf" srcId="{24F6B823-2A38-47D0-B14D-BC71622B9E80}" destId="{D26D3E0D-20C9-490B-96E7-F01071EBFFA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E3726-3499-4468-91E1-99177C331AFE}">
      <dsp:nvSpPr>
        <dsp:cNvPr id="0" name=""/>
        <dsp:cNvSpPr/>
      </dsp:nvSpPr>
      <dsp:spPr>
        <a:xfrm rot="10800000">
          <a:off x="2340242" y="1874"/>
          <a:ext cx="8438223" cy="860218"/>
        </a:xfrm>
        <a:prstGeom prst="homePlat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927" tIns="163830" rIns="305816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b="1" kern="1200" noProof="0" dirty="0">
              <a:solidFill>
                <a:schemeClr val="tx1"/>
              </a:solidFill>
              <a:latin typeface="+mj-lt"/>
            </a:rPr>
            <a:t>Use of DDC in Italy</a:t>
          </a:r>
        </a:p>
      </dsp:txBody>
      <dsp:txXfrm rot="10800000">
        <a:off x="2555296" y="1874"/>
        <a:ext cx="8223169" cy="860218"/>
      </dsp:txXfrm>
    </dsp:sp>
    <dsp:sp modelId="{750599B3-933D-4B23-BCAA-85DE21FAD609}">
      <dsp:nvSpPr>
        <dsp:cNvPr id="0" name=""/>
        <dsp:cNvSpPr/>
      </dsp:nvSpPr>
      <dsp:spPr>
        <a:xfrm>
          <a:off x="1910592" y="2334"/>
          <a:ext cx="859299" cy="8592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DC46DF-AD2A-4EF1-B1CD-EF2A6632ACDE}">
      <dsp:nvSpPr>
        <dsp:cNvPr id="0" name=""/>
        <dsp:cNvSpPr/>
      </dsp:nvSpPr>
      <dsp:spPr>
        <a:xfrm rot="10800000">
          <a:off x="2340242" y="1118601"/>
          <a:ext cx="8438223" cy="859299"/>
        </a:xfrm>
        <a:prstGeom prst="homePlate">
          <a:avLst/>
        </a:prstGeom>
        <a:solidFill>
          <a:schemeClr val="accent2">
            <a:shade val="50000"/>
            <a:hueOff val="-3082"/>
            <a:satOff val="2397"/>
            <a:lumOff val="1270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927" tIns="163830" rIns="305816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b="1" kern="1200" noProof="0" dirty="0">
              <a:solidFill>
                <a:schemeClr val="tx1"/>
              </a:solidFill>
              <a:latin typeface="+mj-lt"/>
            </a:rPr>
            <a:t> The origins of </a:t>
          </a:r>
          <a:r>
            <a:rPr lang="en-GB" sz="4300" b="1" kern="1200" noProof="0" dirty="0" err="1">
              <a:solidFill>
                <a:schemeClr val="tx1"/>
              </a:solidFill>
              <a:latin typeface="+mj-lt"/>
            </a:rPr>
            <a:t>SciGator</a:t>
          </a:r>
          <a:endParaRPr lang="en-GB" sz="4300" b="1" kern="1200" noProof="0" dirty="0">
            <a:solidFill>
              <a:schemeClr val="tx1"/>
            </a:solidFill>
            <a:latin typeface="+mj-lt"/>
          </a:endParaRPr>
        </a:p>
      </dsp:txBody>
      <dsp:txXfrm rot="10800000">
        <a:off x="2555067" y="1118601"/>
        <a:ext cx="8223398" cy="859299"/>
      </dsp:txXfrm>
    </dsp:sp>
    <dsp:sp modelId="{FF325FA0-1EAA-46CE-8C54-4440256AEF76}">
      <dsp:nvSpPr>
        <dsp:cNvPr id="0" name=""/>
        <dsp:cNvSpPr/>
      </dsp:nvSpPr>
      <dsp:spPr>
        <a:xfrm>
          <a:off x="1910592" y="1118601"/>
          <a:ext cx="859299" cy="85929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771DFF-EB41-4B8E-862A-74AB359C0EF5}">
      <dsp:nvSpPr>
        <dsp:cNvPr id="0" name=""/>
        <dsp:cNvSpPr/>
      </dsp:nvSpPr>
      <dsp:spPr>
        <a:xfrm rot="10800000">
          <a:off x="2340242" y="2234408"/>
          <a:ext cx="8438223" cy="859299"/>
        </a:xfrm>
        <a:prstGeom prst="homePlate">
          <a:avLst/>
        </a:prstGeom>
        <a:solidFill>
          <a:schemeClr val="accent2">
            <a:shade val="50000"/>
            <a:hueOff val="-6163"/>
            <a:satOff val="4795"/>
            <a:lumOff val="2540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927" tIns="163830" rIns="305816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b="1" kern="1200" noProof="0" dirty="0">
              <a:solidFill>
                <a:schemeClr val="tx1"/>
              </a:solidFill>
              <a:latin typeface="+mj-lt"/>
            </a:rPr>
            <a:t>The database structure</a:t>
          </a:r>
        </a:p>
      </dsp:txBody>
      <dsp:txXfrm rot="10800000">
        <a:off x="2555067" y="2234408"/>
        <a:ext cx="8223398" cy="859299"/>
      </dsp:txXfrm>
    </dsp:sp>
    <dsp:sp modelId="{33F9E156-76FB-4176-986C-68C39B45425B}">
      <dsp:nvSpPr>
        <dsp:cNvPr id="0" name=""/>
        <dsp:cNvSpPr/>
      </dsp:nvSpPr>
      <dsp:spPr>
        <a:xfrm>
          <a:off x="1910592" y="2234408"/>
          <a:ext cx="859299" cy="85929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5530F7-F3B9-4374-9AC5-F90D08F22781}">
      <dsp:nvSpPr>
        <dsp:cNvPr id="0" name=""/>
        <dsp:cNvSpPr/>
      </dsp:nvSpPr>
      <dsp:spPr>
        <a:xfrm rot="10800000">
          <a:off x="2340242" y="3350214"/>
          <a:ext cx="8438223" cy="859299"/>
        </a:xfrm>
        <a:prstGeom prst="homePlate">
          <a:avLst/>
        </a:prstGeom>
        <a:solidFill>
          <a:schemeClr val="accent2">
            <a:shade val="50000"/>
            <a:hueOff val="-9245"/>
            <a:satOff val="7192"/>
            <a:lumOff val="381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927" tIns="163830" rIns="305816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b="1" kern="1200" noProof="0" dirty="0">
              <a:solidFill>
                <a:schemeClr val="tx1"/>
              </a:solidFill>
              <a:latin typeface="+mj-lt"/>
            </a:rPr>
            <a:t>The </a:t>
          </a:r>
          <a:r>
            <a:rPr lang="en-GB" sz="4300" b="1" kern="1200" noProof="0" dirty="0" err="1">
              <a:solidFill>
                <a:schemeClr val="tx1"/>
              </a:solidFill>
              <a:latin typeface="+mj-lt"/>
            </a:rPr>
            <a:t>SciGator</a:t>
          </a:r>
          <a:r>
            <a:rPr lang="en-GB" sz="4300" b="1" kern="1200" noProof="0" dirty="0">
              <a:solidFill>
                <a:schemeClr val="tx1"/>
              </a:solidFill>
              <a:latin typeface="+mj-lt"/>
            </a:rPr>
            <a:t> interface</a:t>
          </a:r>
        </a:p>
      </dsp:txBody>
      <dsp:txXfrm rot="10800000">
        <a:off x="2555067" y="3350214"/>
        <a:ext cx="8223398" cy="859299"/>
      </dsp:txXfrm>
    </dsp:sp>
    <dsp:sp modelId="{C3BD7566-D14D-449F-8147-33305F9A10A8}">
      <dsp:nvSpPr>
        <dsp:cNvPr id="0" name=""/>
        <dsp:cNvSpPr/>
      </dsp:nvSpPr>
      <dsp:spPr>
        <a:xfrm>
          <a:off x="1910592" y="3350214"/>
          <a:ext cx="859299" cy="85929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97219-CE74-4B49-B5F3-54A2857AAE8E}">
      <dsp:nvSpPr>
        <dsp:cNvPr id="0" name=""/>
        <dsp:cNvSpPr/>
      </dsp:nvSpPr>
      <dsp:spPr>
        <a:xfrm rot="10800000">
          <a:off x="2340242" y="4466021"/>
          <a:ext cx="8438223" cy="859299"/>
        </a:xfrm>
        <a:prstGeom prst="homePlate">
          <a:avLst/>
        </a:prstGeom>
        <a:solidFill>
          <a:schemeClr val="accent2">
            <a:shade val="50000"/>
            <a:hueOff val="-6163"/>
            <a:satOff val="4795"/>
            <a:lumOff val="2540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927" tIns="163830" rIns="305816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b="1" kern="1200" noProof="0" dirty="0">
              <a:solidFill>
                <a:schemeClr val="tx1"/>
              </a:solidFill>
              <a:latin typeface="+mj-lt"/>
            </a:rPr>
            <a:t>Browsing functionalities</a:t>
          </a:r>
        </a:p>
      </dsp:txBody>
      <dsp:txXfrm rot="10800000">
        <a:off x="2555067" y="4466021"/>
        <a:ext cx="8223398" cy="859299"/>
      </dsp:txXfrm>
    </dsp:sp>
    <dsp:sp modelId="{84330D29-98E0-49BF-8A26-59BB667C704A}">
      <dsp:nvSpPr>
        <dsp:cNvPr id="0" name=""/>
        <dsp:cNvSpPr/>
      </dsp:nvSpPr>
      <dsp:spPr>
        <a:xfrm>
          <a:off x="1910592" y="4466021"/>
          <a:ext cx="859299" cy="85929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C5977-0EE3-4A7E-9F66-B7A60F26F04C}">
      <dsp:nvSpPr>
        <dsp:cNvPr id="0" name=""/>
        <dsp:cNvSpPr/>
      </dsp:nvSpPr>
      <dsp:spPr>
        <a:xfrm rot="10800000">
          <a:off x="2340242" y="5581828"/>
          <a:ext cx="8438223" cy="859299"/>
        </a:xfrm>
        <a:prstGeom prst="homePlate">
          <a:avLst/>
        </a:prstGeom>
        <a:solidFill>
          <a:schemeClr val="accent2">
            <a:shade val="50000"/>
            <a:hueOff val="-3082"/>
            <a:satOff val="2397"/>
            <a:lumOff val="1270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927" tIns="163830" rIns="305816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b="1" kern="1200" noProof="0" dirty="0">
              <a:solidFill>
                <a:schemeClr val="tx1"/>
              </a:solidFill>
              <a:latin typeface="+mj-lt"/>
            </a:rPr>
            <a:t>Future interface ideas</a:t>
          </a:r>
        </a:p>
      </dsp:txBody>
      <dsp:txXfrm rot="10800000">
        <a:off x="2555067" y="5581828"/>
        <a:ext cx="8223398" cy="859299"/>
      </dsp:txXfrm>
    </dsp:sp>
    <dsp:sp modelId="{D62419FB-8F32-45F3-934C-90354FB15D52}">
      <dsp:nvSpPr>
        <dsp:cNvPr id="0" name=""/>
        <dsp:cNvSpPr/>
      </dsp:nvSpPr>
      <dsp:spPr>
        <a:xfrm>
          <a:off x="1910592" y="5583703"/>
          <a:ext cx="859299" cy="859299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3CE56-6908-438F-9E8C-06387F993FA2}">
      <dsp:nvSpPr>
        <dsp:cNvPr id="0" name=""/>
        <dsp:cNvSpPr/>
      </dsp:nvSpPr>
      <dsp:spPr>
        <a:xfrm>
          <a:off x="1699106" y="9"/>
          <a:ext cx="4185046" cy="25110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kern="1200" dirty="0">
              <a:solidFill>
                <a:schemeClr val="tx1"/>
              </a:solidFill>
              <a:latin typeface="+mj-lt"/>
            </a:rPr>
            <a:t>The </a:t>
          </a:r>
          <a:r>
            <a:rPr lang="fr-FR" sz="3200" b="1" kern="1200" dirty="0" err="1">
              <a:solidFill>
                <a:schemeClr val="tx1"/>
              </a:solidFill>
              <a:latin typeface="+mj-lt"/>
            </a:rPr>
            <a:t>most</a:t>
          </a:r>
          <a:r>
            <a:rPr lang="fr-FR" sz="3200" b="1" kern="1200" dirty="0">
              <a:solidFill>
                <a:schemeClr val="tx1"/>
              </a:solidFill>
              <a:latin typeface="+mj-lt"/>
            </a:rPr>
            <a:t> </a:t>
          </a:r>
          <a:r>
            <a:rPr lang="fr-FR" sz="3200" b="1" kern="1200" dirty="0" err="1">
              <a:solidFill>
                <a:schemeClr val="tx1"/>
              </a:solidFill>
              <a:latin typeface="+mj-lt"/>
            </a:rPr>
            <a:t>used</a:t>
          </a:r>
          <a:r>
            <a:rPr lang="fr-FR" sz="3200" b="1" kern="1200" dirty="0">
              <a:solidFill>
                <a:schemeClr val="tx1"/>
              </a:solidFill>
              <a:latin typeface="+mj-lt"/>
            </a:rPr>
            <a:t> classification</a:t>
          </a:r>
          <a:endParaRPr lang="pl-PL" sz="3200" b="1" kern="1200" dirty="0">
            <a:solidFill>
              <a:schemeClr val="tx1"/>
            </a:solidFill>
            <a:latin typeface="+mj-lt"/>
          </a:endParaRPr>
        </a:p>
      </dsp:txBody>
      <dsp:txXfrm>
        <a:off x="1699106" y="9"/>
        <a:ext cx="4185046" cy="2511028"/>
      </dsp:txXfrm>
    </dsp:sp>
    <dsp:sp modelId="{F3ABE080-C6B8-4526-8CCA-460D7BFCCFBD}">
      <dsp:nvSpPr>
        <dsp:cNvPr id="0" name=""/>
        <dsp:cNvSpPr/>
      </dsp:nvSpPr>
      <dsp:spPr>
        <a:xfrm>
          <a:off x="6305252" y="1817"/>
          <a:ext cx="4185046" cy="25110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200" b="1" kern="1200" noProof="0" dirty="0">
              <a:solidFill>
                <a:schemeClr val="tx1"/>
              </a:solidFill>
              <a:latin typeface="+mj-lt"/>
            </a:rPr>
            <a:t>Interoperability</a:t>
          </a:r>
        </a:p>
      </dsp:txBody>
      <dsp:txXfrm>
        <a:off x="6305252" y="1817"/>
        <a:ext cx="4185046" cy="2511028"/>
      </dsp:txXfrm>
    </dsp:sp>
    <dsp:sp modelId="{25B4FBFF-8186-4BEE-B8E8-61EC8660962A}">
      <dsp:nvSpPr>
        <dsp:cNvPr id="0" name=""/>
        <dsp:cNvSpPr/>
      </dsp:nvSpPr>
      <dsp:spPr>
        <a:xfrm>
          <a:off x="1701700" y="2931350"/>
          <a:ext cx="4185046" cy="25110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kern="1200" dirty="0">
              <a:solidFill>
                <a:schemeClr val="tx1"/>
              </a:solidFill>
              <a:latin typeface="+mj-lt"/>
            </a:rPr>
            <a:t>The DDC </a:t>
          </a:r>
          <a:r>
            <a:rPr lang="fr-FR" sz="3200" b="1" kern="1200" dirty="0" err="1">
              <a:solidFill>
                <a:schemeClr val="tx1"/>
              </a:solidFill>
              <a:latin typeface="+mj-lt"/>
            </a:rPr>
            <a:t>schedules</a:t>
          </a:r>
          <a:endParaRPr lang="fr-FR" sz="3200" b="1" kern="1200" dirty="0">
            <a:solidFill>
              <a:schemeClr val="tx1"/>
            </a:solidFill>
            <a:latin typeface="+mj-lt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kern="1200" dirty="0" err="1">
              <a:solidFill>
                <a:schemeClr val="tx1"/>
              </a:solidFill>
              <a:latin typeface="+mj-lt"/>
            </a:rPr>
            <a:t>WebDewey</a:t>
          </a:r>
          <a:endParaRPr lang="fr-FR" sz="3200" b="1" kern="1200" dirty="0">
            <a:solidFill>
              <a:schemeClr val="tx1"/>
            </a:solidFill>
            <a:latin typeface="+mj-lt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kern="1200" dirty="0" err="1">
              <a:solidFill>
                <a:schemeClr val="tx1"/>
              </a:solidFill>
              <a:latin typeface="+mj-lt"/>
            </a:rPr>
            <a:t>Italiana</a:t>
          </a:r>
          <a:endParaRPr lang="pl-PL" sz="3200" b="1" kern="1200" dirty="0">
            <a:solidFill>
              <a:schemeClr val="tx1"/>
            </a:solidFill>
            <a:latin typeface="+mj-lt"/>
          </a:endParaRPr>
        </a:p>
      </dsp:txBody>
      <dsp:txXfrm>
        <a:off x="1701700" y="2931350"/>
        <a:ext cx="4185046" cy="2511028"/>
      </dsp:txXfrm>
    </dsp:sp>
    <dsp:sp modelId="{9D60FF87-C534-4AAA-915A-2056443BC683}">
      <dsp:nvSpPr>
        <dsp:cNvPr id="0" name=""/>
        <dsp:cNvSpPr/>
      </dsp:nvSpPr>
      <dsp:spPr>
        <a:xfrm>
          <a:off x="6305252" y="2931350"/>
          <a:ext cx="4185046" cy="25110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kern="1200" dirty="0" err="1">
              <a:solidFill>
                <a:schemeClr val="tx1"/>
              </a:solidFill>
              <a:latin typeface="+mj-lt"/>
            </a:rPr>
            <a:t>Used</a:t>
          </a:r>
          <a:r>
            <a:rPr lang="fr-FR" sz="3200" b="1" kern="1200" dirty="0">
              <a:solidFill>
                <a:schemeClr val="tx1"/>
              </a:solidFill>
              <a:latin typeface="+mj-lt"/>
            </a:rPr>
            <a:t> by 3 </a:t>
          </a:r>
          <a:r>
            <a:rPr lang="fr-FR" sz="3200" b="1" kern="1200" dirty="0" err="1">
              <a:solidFill>
                <a:schemeClr val="tx1"/>
              </a:solidFill>
              <a:latin typeface="+mj-lt"/>
            </a:rPr>
            <a:t>scientific</a:t>
          </a:r>
          <a:r>
            <a:rPr lang="fr-FR" sz="3200" b="1" kern="1200" dirty="0">
              <a:solidFill>
                <a:schemeClr val="tx1"/>
              </a:solidFill>
              <a:latin typeface="+mj-lt"/>
            </a:rPr>
            <a:t> </a:t>
          </a:r>
          <a:r>
            <a:rPr lang="fr-FR" sz="3200" b="1" kern="1200" dirty="0" err="1">
              <a:solidFill>
                <a:schemeClr val="tx1"/>
              </a:solidFill>
              <a:latin typeface="+mj-lt"/>
            </a:rPr>
            <a:t>libraries</a:t>
          </a:r>
          <a:r>
            <a:rPr lang="fr-FR" sz="3200" b="1" kern="1200" dirty="0">
              <a:solidFill>
                <a:schemeClr val="tx1"/>
              </a:solidFill>
              <a:latin typeface="+mj-lt"/>
            </a:rPr>
            <a:t> in </a:t>
          </a:r>
          <a:r>
            <a:rPr lang="fr-FR" sz="3200" b="1" kern="1200" dirty="0" err="1">
              <a:solidFill>
                <a:schemeClr val="tx1"/>
              </a:solidFill>
              <a:latin typeface="+mj-lt"/>
            </a:rPr>
            <a:t>Pavia</a:t>
          </a:r>
          <a:endParaRPr lang="fr-FR" sz="3200" b="1" kern="1200" dirty="0">
            <a:solidFill>
              <a:schemeClr val="tx1"/>
            </a:solidFill>
            <a:latin typeface="+mj-lt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kern="1200" dirty="0" err="1">
              <a:solidFill>
                <a:schemeClr val="tx1"/>
              </a:solidFill>
              <a:latin typeface="+mj-lt"/>
            </a:rPr>
            <a:t>since</a:t>
          </a:r>
          <a:r>
            <a:rPr lang="fr-FR" sz="3200" b="1" kern="1200" dirty="0">
              <a:solidFill>
                <a:schemeClr val="tx1"/>
              </a:solidFill>
              <a:latin typeface="+mj-lt"/>
            </a:rPr>
            <a:t> 2013</a:t>
          </a:r>
          <a:endParaRPr lang="pl-PL" sz="3200" b="1" kern="1200" dirty="0">
            <a:solidFill>
              <a:schemeClr val="tx1"/>
            </a:solidFill>
            <a:latin typeface="+mj-lt"/>
          </a:endParaRPr>
        </a:p>
      </dsp:txBody>
      <dsp:txXfrm>
        <a:off x="6305252" y="2931350"/>
        <a:ext cx="4185046" cy="25110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16555-CEF2-4967-BC4E-ADFFB249EEAD}">
      <dsp:nvSpPr>
        <dsp:cNvPr id="0" name=""/>
        <dsp:cNvSpPr/>
      </dsp:nvSpPr>
      <dsp:spPr>
        <a:xfrm>
          <a:off x="0" y="3881483"/>
          <a:ext cx="12191999" cy="12736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chemeClr val="tx1"/>
              </a:solidFill>
            </a:rPr>
            <a:t>Limitation of the DDC – information on </a:t>
          </a:r>
          <a:r>
            <a:rPr lang="fr-FR" sz="2400" b="1" kern="1200" dirty="0" err="1">
              <a:solidFill>
                <a:schemeClr val="tx1"/>
              </a:solidFill>
            </a:rPr>
            <a:t>related</a:t>
          </a:r>
          <a:r>
            <a:rPr lang="fr-FR" sz="2400" b="1" kern="1200" dirty="0">
              <a:solidFill>
                <a:schemeClr val="tx1"/>
              </a:solidFill>
            </a:rPr>
            <a:t> </a:t>
          </a:r>
          <a:r>
            <a:rPr lang="fr-FR" sz="2400" b="1" kern="1200" dirty="0" err="1">
              <a:solidFill>
                <a:schemeClr val="tx1"/>
              </a:solidFill>
            </a:rPr>
            <a:t>subjects</a:t>
          </a:r>
          <a:r>
            <a:rPr lang="fr-FR" sz="2400" b="1" kern="1200" dirty="0">
              <a:solidFill>
                <a:schemeClr val="tx1"/>
              </a:solidFill>
            </a:rPr>
            <a:t> in the </a:t>
          </a:r>
          <a:r>
            <a:rPr lang="fr-FR" sz="2400" b="1" kern="1200" dirty="0" err="1">
              <a:solidFill>
                <a:schemeClr val="tx1"/>
              </a:solidFill>
            </a:rPr>
            <a:t>same</a:t>
          </a:r>
          <a:r>
            <a:rPr lang="fr-FR" sz="2400" b="1" kern="1200" dirty="0">
              <a:solidFill>
                <a:schemeClr val="tx1"/>
              </a:solidFill>
            </a:rPr>
            <a:t> book </a:t>
          </a:r>
          <a:r>
            <a:rPr lang="fr-FR" sz="2400" b="1" kern="1200" dirty="0" err="1">
              <a:solidFill>
                <a:schemeClr val="tx1"/>
              </a:solidFill>
            </a:rPr>
            <a:t>is</a:t>
          </a:r>
          <a:r>
            <a:rPr lang="fr-FR" sz="2400" b="1" kern="1200" dirty="0">
              <a:solidFill>
                <a:schemeClr val="tx1"/>
              </a:solidFill>
            </a:rPr>
            <a:t> </a:t>
          </a:r>
          <a:r>
            <a:rPr lang="fr-FR" sz="2400" b="1" kern="1200" dirty="0" err="1">
              <a:solidFill>
                <a:schemeClr val="tx1"/>
              </a:solidFill>
            </a:rPr>
            <a:t>lost</a:t>
          </a:r>
          <a:endParaRPr lang="pl-PL" sz="2400" b="1" kern="1200" dirty="0">
            <a:solidFill>
              <a:schemeClr val="tx1"/>
            </a:solidFill>
          </a:endParaRPr>
        </a:p>
      </dsp:txBody>
      <dsp:txXfrm>
        <a:off x="0" y="3881483"/>
        <a:ext cx="12191999" cy="687792"/>
      </dsp:txXfrm>
    </dsp:sp>
    <dsp:sp modelId="{7A8216DC-9B51-42C1-AB00-06D5785BD707}">
      <dsp:nvSpPr>
        <dsp:cNvPr id="0" name=""/>
        <dsp:cNvSpPr/>
      </dsp:nvSpPr>
      <dsp:spPr>
        <a:xfrm>
          <a:off x="0" y="4542891"/>
          <a:ext cx="6095999" cy="58589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Navigation </a:t>
          </a:r>
          <a:r>
            <a:rPr lang="fr-FR" sz="2400" kern="1200" dirty="0" err="1"/>
            <a:t>across</a:t>
          </a:r>
          <a:r>
            <a:rPr lang="fr-FR" sz="2400" kern="1200" dirty="0"/>
            <a:t> </a:t>
          </a:r>
          <a:r>
            <a:rPr lang="fr-FR" sz="2400" kern="1200" dirty="0" err="1"/>
            <a:t>subjects</a:t>
          </a:r>
          <a:r>
            <a:rPr lang="fr-FR" sz="2400" kern="1200" dirty="0"/>
            <a:t> and disciplines </a:t>
          </a:r>
          <a:r>
            <a:rPr lang="fr-FR" sz="2400" kern="1200" dirty="0" err="1"/>
            <a:t>is</a:t>
          </a:r>
          <a:r>
            <a:rPr lang="fr-FR" sz="2400" kern="1200" dirty="0"/>
            <a:t> not possible in</a:t>
          </a:r>
          <a:r>
            <a:rPr lang="pl-PL" sz="2400" kern="1200" dirty="0"/>
            <a:t> most</a:t>
          </a:r>
          <a:r>
            <a:rPr lang="fr-FR" sz="2400" kern="1200" dirty="0"/>
            <a:t> </a:t>
          </a:r>
          <a:r>
            <a:rPr lang="fr-FR" sz="2400" kern="1200" dirty="0" err="1"/>
            <a:t>Italian</a:t>
          </a:r>
          <a:r>
            <a:rPr lang="fr-FR" sz="2400" kern="1200" dirty="0"/>
            <a:t> catalogues</a:t>
          </a:r>
          <a:endParaRPr lang="pl-PL" sz="2400" kern="1200" dirty="0"/>
        </a:p>
      </dsp:txBody>
      <dsp:txXfrm>
        <a:off x="0" y="4542891"/>
        <a:ext cx="6095999" cy="585897"/>
      </dsp:txXfrm>
    </dsp:sp>
    <dsp:sp modelId="{4DB55466-8F5F-4BC1-8A6F-9D86447C9674}">
      <dsp:nvSpPr>
        <dsp:cNvPr id="0" name=""/>
        <dsp:cNvSpPr/>
      </dsp:nvSpPr>
      <dsp:spPr>
        <a:xfrm>
          <a:off x="6095999" y="4542891"/>
          <a:ext cx="6095999" cy="58589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The </a:t>
          </a:r>
          <a:r>
            <a:rPr lang="fr-FR" sz="2700" kern="1200" dirty="0" err="1"/>
            <a:t>idea</a:t>
          </a:r>
          <a:r>
            <a:rPr lang="fr-FR" sz="2700" kern="1200" dirty="0"/>
            <a:t> of a </a:t>
          </a:r>
          <a:r>
            <a:rPr lang="pl-PL" sz="2700" kern="1200" dirty="0" err="1"/>
            <a:t>browsing</a:t>
          </a:r>
          <a:r>
            <a:rPr lang="pl-PL" sz="2700" kern="1200" dirty="0"/>
            <a:t> </a:t>
          </a:r>
          <a:r>
            <a:rPr lang="pl-PL" sz="2700" kern="1200" dirty="0" err="1"/>
            <a:t>subject</a:t>
          </a:r>
          <a:r>
            <a:rPr lang="fr-FR" sz="2700" kern="1200" dirty="0"/>
            <a:t> interface</a:t>
          </a:r>
          <a:endParaRPr lang="pl-PL" sz="2700" kern="1200" dirty="0"/>
        </a:p>
      </dsp:txBody>
      <dsp:txXfrm>
        <a:off x="6095999" y="4542891"/>
        <a:ext cx="6095999" cy="585897"/>
      </dsp:txXfrm>
    </dsp:sp>
    <dsp:sp modelId="{11ADF1AA-B75D-47C7-8D57-111A11804A8A}">
      <dsp:nvSpPr>
        <dsp:cNvPr id="0" name=""/>
        <dsp:cNvSpPr/>
      </dsp:nvSpPr>
      <dsp:spPr>
        <a:xfrm rot="10800000">
          <a:off x="0" y="1940741"/>
          <a:ext cx="12191999" cy="1958935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b="1" kern="1200" dirty="0">
              <a:solidFill>
                <a:schemeClr val="tx1"/>
              </a:solidFill>
            </a:rPr>
            <a:t>DDC </a:t>
          </a:r>
          <a:r>
            <a:rPr lang="pl-PL" sz="2300" b="1" kern="1200" dirty="0" err="1">
              <a:solidFill>
                <a:schemeClr val="tx1"/>
              </a:solidFill>
            </a:rPr>
            <a:t>may</a:t>
          </a:r>
          <a:r>
            <a:rPr lang="pl-PL" sz="2300" b="1" kern="1200" dirty="0">
              <a:solidFill>
                <a:schemeClr val="tx1"/>
              </a:solidFill>
            </a:rPr>
            <a:t> </a:t>
          </a:r>
          <a:r>
            <a:rPr lang="fr-FR" sz="2300" b="1" kern="1200" dirty="0" err="1">
              <a:solidFill>
                <a:schemeClr val="tx1"/>
              </a:solidFill>
            </a:rPr>
            <a:t>work</a:t>
          </a:r>
          <a:r>
            <a:rPr lang="fr-FR" sz="2300" b="1" kern="1200" dirty="0">
              <a:solidFill>
                <a:schemeClr val="tx1"/>
              </a:solidFill>
            </a:rPr>
            <a:t> as a </a:t>
          </a:r>
          <a:r>
            <a:rPr lang="fr-FR" sz="2300" b="1" kern="1200" dirty="0" err="1">
              <a:solidFill>
                <a:schemeClr val="tx1"/>
              </a:solidFill>
            </a:rPr>
            <a:t>virtual</a:t>
          </a:r>
          <a:r>
            <a:rPr lang="fr-FR" sz="2300" b="1" kern="1200" dirty="0">
              <a:solidFill>
                <a:schemeClr val="tx1"/>
              </a:solidFill>
            </a:rPr>
            <a:t> bridge </a:t>
          </a:r>
          <a:r>
            <a:rPr lang="fr-FR" sz="2300" b="1" kern="1200" dirty="0" err="1">
              <a:solidFill>
                <a:schemeClr val="tx1"/>
              </a:solidFill>
            </a:rPr>
            <a:t>between</a:t>
          </a:r>
          <a:r>
            <a:rPr lang="fr-FR" sz="2300" b="1" kern="1200" dirty="0">
              <a:solidFill>
                <a:schemeClr val="tx1"/>
              </a:solidFill>
            </a:rPr>
            <a:t> </a:t>
          </a:r>
          <a:r>
            <a:rPr lang="fr-FR" sz="2300" b="1" kern="1200" dirty="0" err="1">
              <a:solidFill>
                <a:schemeClr val="tx1"/>
              </a:solidFill>
            </a:rPr>
            <a:t>different</a:t>
          </a:r>
          <a:r>
            <a:rPr lang="fr-FR" sz="2300" b="1" kern="1200" dirty="0">
              <a:solidFill>
                <a:schemeClr val="tx1"/>
              </a:solidFill>
            </a:rPr>
            <a:t> local </a:t>
          </a:r>
          <a:r>
            <a:rPr lang="fr-FR" sz="2300" b="1" kern="1200" dirty="0" err="1">
              <a:solidFill>
                <a:schemeClr val="tx1"/>
              </a:solidFill>
            </a:rPr>
            <a:t>schemes</a:t>
          </a:r>
          <a:r>
            <a:rPr lang="fr-FR" sz="2300" b="1" kern="1200" dirty="0">
              <a:solidFill>
                <a:schemeClr val="tx1"/>
              </a:solidFill>
            </a:rPr>
            <a:t> and location</a:t>
          </a:r>
          <a:r>
            <a:rPr lang="pl-PL" sz="2300" b="1" kern="1200" dirty="0">
              <a:solidFill>
                <a:schemeClr val="tx1"/>
              </a:solidFill>
            </a:rPr>
            <a:t> (</a:t>
          </a:r>
          <a:r>
            <a:rPr lang="pl-PL" sz="2300" b="1" kern="1200" dirty="0" err="1">
              <a:solidFill>
                <a:schemeClr val="tx1"/>
              </a:solidFill>
            </a:rPr>
            <a:t>mapping</a:t>
          </a:r>
          <a:r>
            <a:rPr lang="pl-PL" sz="2300" b="1" kern="1200" dirty="0">
              <a:solidFill>
                <a:schemeClr val="tx1"/>
              </a:solidFill>
            </a:rPr>
            <a:t>)</a:t>
          </a:r>
        </a:p>
      </dsp:txBody>
      <dsp:txXfrm rot="-10800000">
        <a:off x="0" y="1940741"/>
        <a:ext cx="12191999" cy="687586"/>
      </dsp:txXfrm>
    </dsp:sp>
    <dsp:sp modelId="{0147D37B-6696-48D5-B3F2-EFA356DBB9A4}">
      <dsp:nvSpPr>
        <dsp:cNvPr id="0" name=""/>
        <dsp:cNvSpPr/>
      </dsp:nvSpPr>
      <dsp:spPr>
        <a:xfrm>
          <a:off x="0" y="2628328"/>
          <a:ext cx="6095999" cy="58572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</a:t>
          </a:r>
          <a:r>
            <a:rPr lang="pl-PL" sz="2400" kern="1200" dirty="0" err="1"/>
            <a:t>put</a:t>
          </a:r>
          <a:r>
            <a:rPr lang="en-US" sz="2400" kern="1200" dirty="0"/>
            <a:t> of subject headings in the bibliographic records by librarians is </a:t>
          </a:r>
          <a:r>
            <a:rPr lang="pl-PL" sz="2400" kern="1200" dirty="0"/>
            <a:t>not </a:t>
          </a:r>
          <a:r>
            <a:rPr lang="pl-PL" sz="2400" kern="1200" dirty="0" err="1"/>
            <a:t>possible</a:t>
          </a:r>
          <a:endParaRPr lang="pl-PL" sz="2400" kern="1200" dirty="0"/>
        </a:p>
      </dsp:txBody>
      <dsp:txXfrm>
        <a:off x="0" y="2628328"/>
        <a:ext cx="6095999" cy="585721"/>
      </dsp:txXfrm>
    </dsp:sp>
    <dsp:sp modelId="{6D0B85F5-5D9C-4F3C-BB50-019A0F0E5844}">
      <dsp:nvSpPr>
        <dsp:cNvPr id="0" name=""/>
        <dsp:cNvSpPr/>
      </dsp:nvSpPr>
      <dsp:spPr>
        <a:xfrm>
          <a:off x="6095999" y="2628328"/>
          <a:ext cx="6095999" cy="58572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44450" rIns="24892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The </a:t>
          </a:r>
          <a:r>
            <a:rPr lang="fr-FR" sz="3500" kern="1200" dirty="0" err="1"/>
            <a:t>idea</a:t>
          </a:r>
          <a:r>
            <a:rPr lang="fr-FR" sz="3500" kern="1200" dirty="0"/>
            <a:t> of a </a:t>
          </a:r>
          <a:r>
            <a:rPr lang="fr-FR" sz="3500" kern="1200" dirty="0" err="1"/>
            <a:t>subject</a:t>
          </a:r>
          <a:r>
            <a:rPr lang="fr-FR" sz="3500" kern="1200" dirty="0"/>
            <a:t> interface</a:t>
          </a:r>
          <a:endParaRPr lang="pl-PL" sz="3500" kern="1200" dirty="0"/>
        </a:p>
      </dsp:txBody>
      <dsp:txXfrm>
        <a:off x="6095999" y="2628328"/>
        <a:ext cx="6095999" cy="585721"/>
      </dsp:txXfrm>
    </dsp:sp>
    <dsp:sp modelId="{314A26C8-A8C9-4A92-BC61-2697B4F0A43E}">
      <dsp:nvSpPr>
        <dsp:cNvPr id="0" name=""/>
        <dsp:cNvSpPr/>
      </dsp:nvSpPr>
      <dsp:spPr>
        <a:xfrm rot="10800000">
          <a:off x="0" y="911"/>
          <a:ext cx="12191999" cy="1958935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b="1" kern="1200" dirty="0" err="1">
              <a:solidFill>
                <a:schemeClr val="tx1"/>
              </a:solidFill>
            </a:rPr>
            <a:t>Reorganisation</a:t>
          </a:r>
          <a:r>
            <a:rPr lang="fr-FR" sz="2300" b="1" kern="1200" dirty="0">
              <a:solidFill>
                <a:schemeClr val="tx1"/>
              </a:solidFill>
            </a:rPr>
            <a:t> of the </a:t>
          </a:r>
          <a:r>
            <a:rPr lang="fr-FR" sz="2300" b="1" kern="1200" dirty="0" err="1">
              <a:solidFill>
                <a:schemeClr val="tx1"/>
              </a:solidFill>
            </a:rPr>
            <a:t>scientific</a:t>
          </a:r>
          <a:r>
            <a:rPr lang="fr-FR" sz="2300" b="1" kern="1200" dirty="0">
              <a:solidFill>
                <a:schemeClr val="tx1"/>
              </a:solidFill>
            </a:rPr>
            <a:t> </a:t>
          </a:r>
          <a:r>
            <a:rPr lang="fr-FR" sz="2300" b="1" kern="1200" dirty="0" err="1">
              <a:solidFill>
                <a:schemeClr val="tx1"/>
              </a:solidFill>
            </a:rPr>
            <a:t>libraries</a:t>
          </a:r>
          <a:r>
            <a:rPr lang="fr-FR" sz="2300" b="1" kern="1200" dirty="0">
              <a:solidFill>
                <a:schemeClr val="tx1"/>
              </a:solidFill>
            </a:rPr>
            <a:t> in </a:t>
          </a:r>
          <a:r>
            <a:rPr lang="fr-FR" sz="2300" b="1" kern="1200" dirty="0" err="1">
              <a:solidFill>
                <a:schemeClr val="tx1"/>
              </a:solidFill>
            </a:rPr>
            <a:t>Pavia</a:t>
          </a:r>
          <a:r>
            <a:rPr lang="fr-FR" sz="2300" b="1" kern="1200" dirty="0">
              <a:solidFill>
                <a:schemeClr val="tx1"/>
              </a:solidFill>
            </a:rPr>
            <a:t> (2009) and conversion to a DDC system (2013)</a:t>
          </a:r>
          <a:endParaRPr lang="pl-PL" sz="2300" b="1" kern="1200" dirty="0">
            <a:solidFill>
              <a:schemeClr val="tx1"/>
            </a:solidFill>
          </a:endParaRPr>
        </a:p>
      </dsp:txBody>
      <dsp:txXfrm rot="-10800000">
        <a:off x="0" y="911"/>
        <a:ext cx="12191999" cy="687586"/>
      </dsp:txXfrm>
    </dsp:sp>
    <dsp:sp modelId="{957D791A-0C4B-4B68-BEA0-4F08A5E9C67D}">
      <dsp:nvSpPr>
        <dsp:cNvPr id="0" name=""/>
        <dsp:cNvSpPr/>
      </dsp:nvSpPr>
      <dsp:spPr>
        <a:xfrm>
          <a:off x="0" y="688497"/>
          <a:ext cx="6095999" cy="585721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 err="1"/>
            <a:t>Each</a:t>
          </a:r>
          <a:r>
            <a:rPr lang="fr-FR" sz="2400" kern="1200" dirty="0"/>
            <a:t> </a:t>
          </a:r>
          <a:r>
            <a:rPr lang="fr-FR" sz="2400" kern="1200" dirty="0" err="1"/>
            <a:t>library</a:t>
          </a:r>
          <a:r>
            <a:rPr lang="fr-FR" sz="2400" kern="1200" dirty="0"/>
            <a:t> </a:t>
          </a:r>
          <a:r>
            <a:rPr lang="fr-FR" sz="2400" kern="1200" dirty="0" err="1"/>
            <a:t>still</a:t>
          </a:r>
          <a:r>
            <a:rPr lang="fr-FR" sz="2400" kern="1200" dirty="0"/>
            <a:t> has </a:t>
          </a:r>
          <a:r>
            <a:rPr lang="fr-FR" sz="2400" kern="1200" dirty="0" err="1"/>
            <a:t>different</a:t>
          </a:r>
          <a:r>
            <a:rPr lang="fr-FR" sz="2400" kern="1200" dirty="0"/>
            <a:t> traditions of </a:t>
          </a:r>
          <a:r>
            <a:rPr lang="fr-FR" sz="2400" kern="1200" dirty="0" err="1"/>
            <a:t>shelving</a:t>
          </a:r>
          <a:r>
            <a:rPr lang="fr-FR" sz="2400" kern="1200" dirty="0"/>
            <a:t>, </a:t>
          </a:r>
          <a:r>
            <a:rPr lang="fr-FR" sz="2400" kern="1200" dirty="0" err="1"/>
            <a:t>based</a:t>
          </a:r>
          <a:r>
            <a:rPr lang="fr-FR" sz="2400" kern="1200" dirty="0"/>
            <a:t> on local </a:t>
          </a:r>
          <a:r>
            <a:rPr lang="fr-FR" sz="2400" kern="1200" dirty="0" err="1"/>
            <a:t>schemes</a:t>
          </a:r>
          <a:endParaRPr lang="pl-PL" sz="2400" kern="1200" dirty="0"/>
        </a:p>
      </dsp:txBody>
      <dsp:txXfrm>
        <a:off x="0" y="688497"/>
        <a:ext cx="6095999" cy="585721"/>
      </dsp:txXfrm>
    </dsp:sp>
    <dsp:sp modelId="{F96FB624-DB39-441C-975A-81F8FB195D03}">
      <dsp:nvSpPr>
        <dsp:cNvPr id="0" name=""/>
        <dsp:cNvSpPr/>
      </dsp:nvSpPr>
      <dsp:spPr>
        <a:xfrm>
          <a:off x="6095999" y="688497"/>
          <a:ext cx="6095999" cy="58572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Books on </a:t>
          </a:r>
          <a:r>
            <a:rPr lang="fr-FR" sz="2400" kern="1200" dirty="0" err="1"/>
            <a:t>related</a:t>
          </a:r>
          <a:r>
            <a:rPr lang="fr-FR" sz="2400" kern="1200" dirty="0"/>
            <a:t> </a:t>
          </a:r>
          <a:r>
            <a:rPr lang="fr-FR" sz="2400" kern="1200" dirty="0" err="1"/>
            <a:t>subjects</a:t>
          </a:r>
          <a:r>
            <a:rPr lang="fr-FR" sz="2400" kern="1200" dirty="0"/>
            <a:t>, or </a:t>
          </a:r>
          <a:r>
            <a:rPr lang="fr-FR" sz="2400" kern="1200" dirty="0" err="1"/>
            <a:t>even</a:t>
          </a:r>
          <a:r>
            <a:rPr lang="fr-FR" sz="2400" kern="1200" dirty="0"/>
            <a:t> on the </a:t>
          </a:r>
          <a:r>
            <a:rPr lang="fr-FR" sz="2400" kern="1200" dirty="0" err="1"/>
            <a:t>same</a:t>
          </a:r>
          <a:r>
            <a:rPr lang="fr-FR" sz="2400" kern="1200" dirty="0"/>
            <a:t> </a:t>
          </a:r>
          <a:r>
            <a:rPr lang="fr-FR" sz="2400" kern="1200" dirty="0" err="1"/>
            <a:t>subjects</a:t>
          </a:r>
          <a:r>
            <a:rPr lang="fr-FR" sz="2400" kern="1200" dirty="0"/>
            <a:t>, are </a:t>
          </a:r>
          <a:r>
            <a:rPr lang="fr-FR" sz="2400" kern="1200" dirty="0" err="1"/>
            <a:t>often</a:t>
          </a:r>
          <a:r>
            <a:rPr lang="fr-FR" sz="2400" kern="1200" dirty="0"/>
            <a:t> </a:t>
          </a:r>
          <a:r>
            <a:rPr lang="fr-FR" sz="2400" kern="1200" dirty="0" err="1"/>
            <a:t>shelved</a:t>
          </a:r>
          <a:r>
            <a:rPr lang="fr-FR" sz="2400" kern="1200" dirty="0"/>
            <a:t> in </a:t>
          </a:r>
          <a:r>
            <a:rPr lang="fr-FR" sz="2400" kern="1200" dirty="0" err="1"/>
            <a:t>different</a:t>
          </a:r>
          <a:r>
            <a:rPr lang="fr-FR" sz="2400" kern="1200" dirty="0"/>
            <a:t> places</a:t>
          </a:r>
          <a:endParaRPr lang="pl-PL" sz="2400" kern="1200" dirty="0"/>
        </a:p>
      </dsp:txBody>
      <dsp:txXfrm>
        <a:off x="6095999" y="688497"/>
        <a:ext cx="6095999" cy="5857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16555-CEF2-4967-BC4E-ADFFB249EEAD}">
      <dsp:nvSpPr>
        <dsp:cNvPr id="0" name=""/>
        <dsp:cNvSpPr/>
      </dsp:nvSpPr>
      <dsp:spPr>
        <a:xfrm>
          <a:off x="0" y="3881483"/>
          <a:ext cx="12191999" cy="12736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chemeClr val="tx1"/>
              </a:solidFill>
            </a:rPr>
            <a:t>Limitation of the DDC – information on </a:t>
          </a:r>
          <a:r>
            <a:rPr lang="fr-FR" sz="2400" b="1" kern="1200" dirty="0" err="1">
              <a:solidFill>
                <a:schemeClr val="tx1"/>
              </a:solidFill>
            </a:rPr>
            <a:t>related</a:t>
          </a:r>
          <a:r>
            <a:rPr lang="fr-FR" sz="2400" b="1" kern="1200" dirty="0">
              <a:solidFill>
                <a:schemeClr val="tx1"/>
              </a:solidFill>
            </a:rPr>
            <a:t> </a:t>
          </a:r>
          <a:r>
            <a:rPr lang="fr-FR" sz="2400" b="1" kern="1200" dirty="0" err="1">
              <a:solidFill>
                <a:schemeClr val="tx1"/>
              </a:solidFill>
            </a:rPr>
            <a:t>subjects</a:t>
          </a:r>
          <a:r>
            <a:rPr lang="fr-FR" sz="2400" b="1" kern="1200" dirty="0">
              <a:solidFill>
                <a:schemeClr val="tx1"/>
              </a:solidFill>
            </a:rPr>
            <a:t> in the </a:t>
          </a:r>
          <a:r>
            <a:rPr lang="fr-FR" sz="2400" b="1" kern="1200" dirty="0" err="1">
              <a:solidFill>
                <a:schemeClr val="tx1"/>
              </a:solidFill>
            </a:rPr>
            <a:t>same</a:t>
          </a:r>
          <a:r>
            <a:rPr lang="fr-FR" sz="2400" b="1" kern="1200" dirty="0">
              <a:solidFill>
                <a:schemeClr val="tx1"/>
              </a:solidFill>
            </a:rPr>
            <a:t> book </a:t>
          </a:r>
          <a:r>
            <a:rPr lang="fr-FR" sz="2400" b="1" kern="1200" dirty="0" err="1">
              <a:solidFill>
                <a:schemeClr val="tx1"/>
              </a:solidFill>
            </a:rPr>
            <a:t>is</a:t>
          </a:r>
          <a:r>
            <a:rPr lang="fr-FR" sz="2400" b="1" kern="1200" dirty="0">
              <a:solidFill>
                <a:schemeClr val="tx1"/>
              </a:solidFill>
            </a:rPr>
            <a:t> </a:t>
          </a:r>
          <a:r>
            <a:rPr lang="fr-FR" sz="2400" b="1" kern="1200" dirty="0" err="1">
              <a:solidFill>
                <a:schemeClr val="tx1"/>
              </a:solidFill>
            </a:rPr>
            <a:t>lost</a:t>
          </a:r>
          <a:endParaRPr lang="pl-PL" sz="2400" b="1" kern="1200" dirty="0">
            <a:solidFill>
              <a:schemeClr val="tx1"/>
            </a:solidFill>
          </a:endParaRPr>
        </a:p>
      </dsp:txBody>
      <dsp:txXfrm>
        <a:off x="0" y="3881483"/>
        <a:ext cx="12191999" cy="687792"/>
      </dsp:txXfrm>
    </dsp:sp>
    <dsp:sp modelId="{7A8216DC-9B51-42C1-AB00-06D5785BD707}">
      <dsp:nvSpPr>
        <dsp:cNvPr id="0" name=""/>
        <dsp:cNvSpPr/>
      </dsp:nvSpPr>
      <dsp:spPr>
        <a:xfrm>
          <a:off x="0" y="4542891"/>
          <a:ext cx="6095999" cy="58589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Navigation </a:t>
          </a:r>
          <a:r>
            <a:rPr lang="fr-FR" sz="2400" kern="1200" dirty="0" err="1"/>
            <a:t>across</a:t>
          </a:r>
          <a:r>
            <a:rPr lang="fr-FR" sz="2400" kern="1200" dirty="0"/>
            <a:t> </a:t>
          </a:r>
          <a:r>
            <a:rPr lang="fr-FR" sz="2400" kern="1200" dirty="0" err="1"/>
            <a:t>subjects</a:t>
          </a:r>
          <a:r>
            <a:rPr lang="fr-FR" sz="2400" kern="1200" dirty="0"/>
            <a:t> and disciplines </a:t>
          </a:r>
          <a:r>
            <a:rPr lang="fr-FR" sz="2400" kern="1200" dirty="0" err="1"/>
            <a:t>is</a:t>
          </a:r>
          <a:r>
            <a:rPr lang="fr-FR" sz="2400" kern="1200" dirty="0"/>
            <a:t> not possible in </a:t>
          </a:r>
          <a:r>
            <a:rPr lang="fr-FR" sz="2400" kern="1200" dirty="0" err="1"/>
            <a:t>Italian</a:t>
          </a:r>
          <a:r>
            <a:rPr lang="fr-FR" sz="2400" kern="1200" dirty="0"/>
            <a:t> catalogues</a:t>
          </a:r>
          <a:endParaRPr lang="pl-PL" sz="2400" kern="1200" dirty="0"/>
        </a:p>
      </dsp:txBody>
      <dsp:txXfrm>
        <a:off x="0" y="4542891"/>
        <a:ext cx="6095999" cy="585897"/>
      </dsp:txXfrm>
    </dsp:sp>
    <dsp:sp modelId="{4DB55466-8F5F-4BC1-8A6F-9D86447C9674}">
      <dsp:nvSpPr>
        <dsp:cNvPr id="0" name=""/>
        <dsp:cNvSpPr/>
      </dsp:nvSpPr>
      <dsp:spPr>
        <a:xfrm>
          <a:off x="6095999" y="4542891"/>
          <a:ext cx="6095999" cy="58589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The </a:t>
          </a:r>
          <a:r>
            <a:rPr lang="fr-FR" sz="2700" kern="1200" dirty="0" err="1"/>
            <a:t>idea</a:t>
          </a:r>
          <a:r>
            <a:rPr lang="fr-FR" sz="2700" kern="1200" dirty="0"/>
            <a:t> of a </a:t>
          </a:r>
          <a:r>
            <a:rPr lang="pl-PL" sz="2700" kern="1200" dirty="0" err="1"/>
            <a:t>browsing</a:t>
          </a:r>
          <a:r>
            <a:rPr lang="pl-PL" sz="2700" kern="1200" dirty="0"/>
            <a:t> </a:t>
          </a:r>
          <a:r>
            <a:rPr lang="pl-PL" sz="2700" kern="1200" dirty="0" err="1"/>
            <a:t>subject</a:t>
          </a:r>
          <a:r>
            <a:rPr lang="fr-FR" sz="2700" kern="1200" dirty="0"/>
            <a:t> interface</a:t>
          </a:r>
          <a:endParaRPr lang="pl-PL" sz="2700" kern="1200" dirty="0"/>
        </a:p>
      </dsp:txBody>
      <dsp:txXfrm>
        <a:off x="6095999" y="4542891"/>
        <a:ext cx="6095999" cy="585897"/>
      </dsp:txXfrm>
    </dsp:sp>
    <dsp:sp modelId="{11ADF1AA-B75D-47C7-8D57-111A11804A8A}">
      <dsp:nvSpPr>
        <dsp:cNvPr id="0" name=""/>
        <dsp:cNvSpPr/>
      </dsp:nvSpPr>
      <dsp:spPr>
        <a:xfrm rot="10800000">
          <a:off x="0" y="1940741"/>
          <a:ext cx="12191999" cy="1958935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b="1" kern="1200" dirty="0">
              <a:solidFill>
                <a:schemeClr val="tx1"/>
              </a:solidFill>
            </a:rPr>
            <a:t>DDC </a:t>
          </a:r>
          <a:r>
            <a:rPr lang="pl-PL" sz="2300" b="1" kern="1200" dirty="0" err="1">
              <a:solidFill>
                <a:schemeClr val="tx1"/>
              </a:solidFill>
            </a:rPr>
            <a:t>may</a:t>
          </a:r>
          <a:r>
            <a:rPr lang="pl-PL" sz="2300" b="1" kern="1200" dirty="0">
              <a:solidFill>
                <a:schemeClr val="tx1"/>
              </a:solidFill>
            </a:rPr>
            <a:t> </a:t>
          </a:r>
          <a:r>
            <a:rPr lang="fr-FR" sz="2300" b="1" kern="1200" dirty="0" err="1">
              <a:solidFill>
                <a:schemeClr val="tx1"/>
              </a:solidFill>
            </a:rPr>
            <a:t>work</a:t>
          </a:r>
          <a:r>
            <a:rPr lang="fr-FR" sz="2300" b="1" kern="1200" dirty="0">
              <a:solidFill>
                <a:schemeClr val="tx1"/>
              </a:solidFill>
            </a:rPr>
            <a:t> as a </a:t>
          </a:r>
          <a:r>
            <a:rPr lang="fr-FR" sz="2300" b="1" kern="1200" dirty="0" err="1">
              <a:solidFill>
                <a:schemeClr val="tx1"/>
              </a:solidFill>
            </a:rPr>
            <a:t>virtual</a:t>
          </a:r>
          <a:r>
            <a:rPr lang="fr-FR" sz="2300" b="1" kern="1200" dirty="0">
              <a:solidFill>
                <a:schemeClr val="tx1"/>
              </a:solidFill>
            </a:rPr>
            <a:t> bridge </a:t>
          </a:r>
          <a:r>
            <a:rPr lang="fr-FR" sz="2300" b="1" kern="1200" dirty="0" err="1">
              <a:solidFill>
                <a:schemeClr val="tx1"/>
              </a:solidFill>
            </a:rPr>
            <a:t>between</a:t>
          </a:r>
          <a:r>
            <a:rPr lang="fr-FR" sz="2300" b="1" kern="1200" dirty="0">
              <a:solidFill>
                <a:schemeClr val="tx1"/>
              </a:solidFill>
            </a:rPr>
            <a:t> </a:t>
          </a:r>
          <a:r>
            <a:rPr lang="fr-FR" sz="2300" b="1" kern="1200" dirty="0" err="1">
              <a:solidFill>
                <a:schemeClr val="tx1"/>
              </a:solidFill>
            </a:rPr>
            <a:t>different</a:t>
          </a:r>
          <a:r>
            <a:rPr lang="fr-FR" sz="2300" b="1" kern="1200" dirty="0">
              <a:solidFill>
                <a:schemeClr val="tx1"/>
              </a:solidFill>
            </a:rPr>
            <a:t> local </a:t>
          </a:r>
          <a:r>
            <a:rPr lang="fr-FR" sz="2300" b="1" kern="1200" dirty="0" err="1">
              <a:solidFill>
                <a:schemeClr val="tx1"/>
              </a:solidFill>
            </a:rPr>
            <a:t>schemes</a:t>
          </a:r>
          <a:r>
            <a:rPr lang="fr-FR" sz="2300" b="1" kern="1200" dirty="0">
              <a:solidFill>
                <a:schemeClr val="tx1"/>
              </a:solidFill>
            </a:rPr>
            <a:t> and location</a:t>
          </a:r>
          <a:r>
            <a:rPr lang="pl-PL" sz="2300" b="1" kern="1200" dirty="0">
              <a:solidFill>
                <a:schemeClr val="tx1"/>
              </a:solidFill>
            </a:rPr>
            <a:t> (</a:t>
          </a:r>
          <a:r>
            <a:rPr lang="pl-PL" sz="2300" b="1" kern="1200" dirty="0" err="1">
              <a:solidFill>
                <a:schemeClr val="tx1"/>
              </a:solidFill>
            </a:rPr>
            <a:t>mapping</a:t>
          </a:r>
          <a:r>
            <a:rPr lang="pl-PL" sz="2300" b="1" kern="1200" dirty="0">
              <a:solidFill>
                <a:schemeClr val="tx1"/>
              </a:solidFill>
            </a:rPr>
            <a:t>)</a:t>
          </a:r>
        </a:p>
      </dsp:txBody>
      <dsp:txXfrm rot="-10800000">
        <a:off x="0" y="1940741"/>
        <a:ext cx="12191999" cy="687586"/>
      </dsp:txXfrm>
    </dsp:sp>
    <dsp:sp modelId="{0147D37B-6696-48D5-B3F2-EFA356DBB9A4}">
      <dsp:nvSpPr>
        <dsp:cNvPr id="0" name=""/>
        <dsp:cNvSpPr/>
      </dsp:nvSpPr>
      <dsp:spPr>
        <a:xfrm>
          <a:off x="0" y="2628328"/>
          <a:ext cx="6095999" cy="58572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Insert of subject headings in the bibliographic records by librarians is forbidden</a:t>
          </a:r>
          <a:endParaRPr lang="pl-PL" sz="2400" kern="1200" dirty="0"/>
        </a:p>
      </dsp:txBody>
      <dsp:txXfrm>
        <a:off x="0" y="2628328"/>
        <a:ext cx="6095999" cy="585721"/>
      </dsp:txXfrm>
    </dsp:sp>
    <dsp:sp modelId="{6D0B85F5-5D9C-4F3C-BB50-019A0F0E5844}">
      <dsp:nvSpPr>
        <dsp:cNvPr id="0" name=""/>
        <dsp:cNvSpPr/>
      </dsp:nvSpPr>
      <dsp:spPr>
        <a:xfrm>
          <a:off x="6095999" y="2628328"/>
          <a:ext cx="6095999" cy="58572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44450" rIns="24892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The </a:t>
          </a:r>
          <a:r>
            <a:rPr lang="fr-FR" sz="3500" kern="1200" dirty="0" err="1"/>
            <a:t>idea</a:t>
          </a:r>
          <a:r>
            <a:rPr lang="fr-FR" sz="3500" kern="1200" dirty="0"/>
            <a:t> of a </a:t>
          </a:r>
          <a:r>
            <a:rPr lang="fr-FR" sz="3500" kern="1200" dirty="0" err="1"/>
            <a:t>subject</a:t>
          </a:r>
          <a:r>
            <a:rPr lang="fr-FR" sz="3500" kern="1200" dirty="0"/>
            <a:t> interface</a:t>
          </a:r>
          <a:endParaRPr lang="pl-PL" sz="3500" kern="1200" dirty="0"/>
        </a:p>
      </dsp:txBody>
      <dsp:txXfrm>
        <a:off x="6095999" y="2628328"/>
        <a:ext cx="6095999" cy="585721"/>
      </dsp:txXfrm>
    </dsp:sp>
    <dsp:sp modelId="{314A26C8-A8C9-4A92-BC61-2697B4F0A43E}">
      <dsp:nvSpPr>
        <dsp:cNvPr id="0" name=""/>
        <dsp:cNvSpPr/>
      </dsp:nvSpPr>
      <dsp:spPr>
        <a:xfrm rot="10800000">
          <a:off x="0" y="911"/>
          <a:ext cx="12191999" cy="1958935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b="1" kern="1200" dirty="0" err="1">
              <a:solidFill>
                <a:schemeClr val="tx1"/>
              </a:solidFill>
            </a:rPr>
            <a:t>Reorganisation</a:t>
          </a:r>
          <a:r>
            <a:rPr lang="fr-FR" sz="2300" b="1" kern="1200" dirty="0">
              <a:solidFill>
                <a:schemeClr val="tx1"/>
              </a:solidFill>
            </a:rPr>
            <a:t> of the </a:t>
          </a:r>
          <a:r>
            <a:rPr lang="fr-FR" sz="2300" b="1" kern="1200" dirty="0" err="1">
              <a:solidFill>
                <a:schemeClr val="tx1"/>
              </a:solidFill>
            </a:rPr>
            <a:t>scientific</a:t>
          </a:r>
          <a:r>
            <a:rPr lang="fr-FR" sz="2300" b="1" kern="1200" dirty="0">
              <a:solidFill>
                <a:schemeClr val="tx1"/>
              </a:solidFill>
            </a:rPr>
            <a:t> </a:t>
          </a:r>
          <a:r>
            <a:rPr lang="fr-FR" sz="2300" b="1" kern="1200" dirty="0" err="1">
              <a:solidFill>
                <a:schemeClr val="tx1"/>
              </a:solidFill>
            </a:rPr>
            <a:t>libraries</a:t>
          </a:r>
          <a:r>
            <a:rPr lang="fr-FR" sz="2300" b="1" kern="1200" dirty="0">
              <a:solidFill>
                <a:schemeClr val="tx1"/>
              </a:solidFill>
            </a:rPr>
            <a:t> in </a:t>
          </a:r>
          <a:r>
            <a:rPr lang="fr-FR" sz="2300" b="1" kern="1200" dirty="0" err="1">
              <a:solidFill>
                <a:schemeClr val="tx1"/>
              </a:solidFill>
            </a:rPr>
            <a:t>Pavia</a:t>
          </a:r>
          <a:r>
            <a:rPr lang="fr-FR" sz="2300" b="1" kern="1200" dirty="0">
              <a:solidFill>
                <a:schemeClr val="tx1"/>
              </a:solidFill>
            </a:rPr>
            <a:t> (2009) and conversion to a DDC system (2013)</a:t>
          </a:r>
          <a:endParaRPr lang="pl-PL" sz="2300" b="1" kern="1200" dirty="0">
            <a:solidFill>
              <a:schemeClr val="tx1"/>
            </a:solidFill>
          </a:endParaRPr>
        </a:p>
      </dsp:txBody>
      <dsp:txXfrm rot="-10800000">
        <a:off x="0" y="911"/>
        <a:ext cx="12191999" cy="687586"/>
      </dsp:txXfrm>
    </dsp:sp>
    <dsp:sp modelId="{957D791A-0C4B-4B68-BEA0-4F08A5E9C67D}">
      <dsp:nvSpPr>
        <dsp:cNvPr id="0" name=""/>
        <dsp:cNvSpPr/>
      </dsp:nvSpPr>
      <dsp:spPr>
        <a:xfrm>
          <a:off x="0" y="688497"/>
          <a:ext cx="6095999" cy="585721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 err="1"/>
            <a:t>Each</a:t>
          </a:r>
          <a:r>
            <a:rPr lang="fr-FR" sz="2400" kern="1200" dirty="0"/>
            <a:t> </a:t>
          </a:r>
          <a:r>
            <a:rPr lang="fr-FR" sz="2400" kern="1200" dirty="0" err="1"/>
            <a:t>library</a:t>
          </a:r>
          <a:r>
            <a:rPr lang="fr-FR" sz="2400" kern="1200" dirty="0"/>
            <a:t> </a:t>
          </a:r>
          <a:r>
            <a:rPr lang="fr-FR" sz="2400" kern="1200" dirty="0" err="1"/>
            <a:t>still</a:t>
          </a:r>
          <a:r>
            <a:rPr lang="fr-FR" sz="2400" kern="1200" dirty="0"/>
            <a:t> has </a:t>
          </a:r>
          <a:r>
            <a:rPr lang="fr-FR" sz="2400" kern="1200" dirty="0" err="1"/>
            <a:t>different</a:t>
          </a:r>
          <a:r>
            <a:rPr lang="fr-FR" sz="2400" kern="1200" dirty="0"/>
            <a:t> traditions of </a:t>
          </a:r>
          <a:r>
            <a:rPr lang="fr-FR" sz="2400" kern="1200" dirty="0" err="1"/>
            <a:t>shelving</a:t>
          </a:r>
          <a:r>
            <a:rPr lang="fr-FR" sz="2400" kern="1200" dirty="0"/>
            <a:t>, </a:t>
          </a:r>
          <a:r>
            <a:rPr lang="fr-FR" sz="2400" kern="1200" dirty="0" err="1"/>
            <a:t>based</a:t>
          </a:r>
          <a:r>
            <a:rPr lang="fr-FR" sz="2400" kern="1200" dirty="0"/>
            <a:t> on local </a:t>
          </a:r>
          <a:r>
            <a:rPr lang="fr-FR" sz="2400" kern="1200" dirty="0" err="1"/>
            <a:t>schemes</a:t>
          </a:r>
          <a:endParaRPr lang="pl-PL" sz="2400" kern="1200" dirty="0"/>
        </a:p>
      </dsp:txBody>
      <dsp:txXfrm>
        <a:off x="0" y="688497"/>
        <a:ext cx="6095999" cy="585721"/>
      </dsp:txXfrm>
    </dsp:sp>
    <dsp:sp modelId="{F96FB624-DB39-441C-975A-81F8FB195D03}">
      <dsp:nvSpPr>
        <dsp:cNvPr id="0" name=""/>
        <dsp:cNvSpPr/>
      </dsp:nvSpPr>
      <dsp:spPr>
        <a:xfrm>
          <a:off x="6095999" y="688497"/>
          <a:ext cx="6095999" cy="58572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Books on </a:t>
          </a:r>
          <a:r>
            <a:rPr lang="fr-FR" sz="2400" kern="1200" dirty="0" err="1"/>
            <a:t>related</a:t>
          </a:r>
          <a:r>
            <a:rPr lang="fr-FR" sz="2400" kern="1200" dirty="0"/>
            <a:t> </a:t>
          </a:r>
          <a:r>
            <a:rPr lang="fr-FR" sz="2400" kern="1200" dirty="0" err="1"/>
            <a:t>subjects</a:t>
          </a:r>
          <a:r>
            <a:rPr lang="fr-FR" sz="2400" kern="1200" dirty="0"/>
            <a:t>, or </a:t>
          </a:r>
          <a:r>
            <a:rPr lang="fr-FR" sz="2400" kern="1200" dirty="0" err="1"/>
            <a:t>even</a:t>
          </a:r>
          <a:r>
            <a:rPr lang="fr-FR" sz="2400" kern="1200" dirty="0"/>
            <a:t> on the </a:t>
          </a:r>
          <a:r>
            <a:rPr lang="fr-FR" sz="2400" kern="1200" dirty="0" err="1"/>
            <a:t>same</a:t>
          </a:r>
          <a:r>
            <a:rPr lang="fr-FR" sz="2400" kern="1200" dirty="0"/>
            <a:t> </a:t>
          </a:r>
          <a:r>
            <a:rPr lang="fr-FR" sz="2400" kern="1200" dirty="0" err="1"/>
            <a:t>subjects</a:t>
          </a:r>
          <a:r>
            <a:rPr lang="fr-FR" sz="2400" kern="1200" dirty="0"/>
            <a:t>, are </a:t>
          </a:r>
          <a:r>
            <a:rPr lang="fr-FR" sz="2400" kern="1200" dirty="0" err="1"/>
            <a:t>often</a:t>
          </a:r>
          <a:r>
            <a:rPr lang="fr-FR" sz="2400" kern="1200" dirty="0"/>
            <a:t> </a:t>
          </a:r>
          <a:r>
            <a:rPr lang="fr-FR" sz="2400" kern="1200" dirty="0" err="1"/>
            <a:t>shelved</a:t>
          </a:r>
          <a:r>
            <a:rPr lang="fr-FR" sz="2400" kern="1200" dirty="0"/>
            <a:t> in </a:t>
          </a:r>
          <a:r>
            <a:rPr lang="fr-FR" sz="2400" kern="1200" dirty="0" err="1"/>
            <a:t>different</a:t>
          </a:r>
          <a:r>
            <a:rPr lang="fr-FR" sz="2400" kern="1200" dirty="0"/>
            <a:t> places</a:t>
          </a:r>
          <a:endParaRPr lang="pl-PL" sz="2400" kern="1200" dirty="0"/>
        </a:p>
      </dsp:txBody>
      <dsp:txXfrm>
        <a:off x="6095999" y="688497"/>
        <a:ext cx="6095999" cy="5857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424F54-926A-4BC9-9D4B-C67605E77F88}">
      <dsp:nvSpPr>
        <dsp:cNvPr id="0" name=""/>
        <dsp:cNvSpPr/>
      </dsp:nvSpPr>
      <dsp:spPr>
        <a:xfrm>
          <a:off x="0" y="153355"/>
          <a:ext cx="11608905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‘</a:t>
          </a:r>
          <a:r>
            <a:rPr lang="en-US" sz="2400" b="1" kern="1200" dirty="0">
              <a:solidFill>
                <a:srgbClr val="FF0000"/>
              </a:solidFill>
            </a:rPr>
            <a:t>Browse this shelf</a:t>
          </a:r>
          <a:r>
            <a:rPr lang="en-US" sz="2400" b="1" kern="1200" dirty="0">
              <a:solidFill>
                <a:schemeClr val="tx1"/>
              </a:solidFill>
            </a:rPr>
            <a:t>’ - retrieves all documents having a shelf mark </a:t>
          </a:r>
          <a:r>
            <a:rPr lang="en-US" sz="2400" b="1" u="sng" kern="1200" dirty="0">
              <a:solidFill>
                <a:schemeClr val="tx1"/>
              </a:solidFill>
            </a:rPr>
            <a:t>that begins with the corresponding</a:t>
          </a:r>
          <a:r>
            <a:rPr lang="en-US" sz="2400" b="1" kern="1200" dirty="0">
              <a:solidFill>
                <a:schemeClr val="tx1"/>
              </a:solidFill>
            </a:rPr>
            <a:t> notation</a:t>
          </a:r>
          <a:endParaRPr lang="pl-PL" sz="2400" b="1" kern="1200" dirty="0">
            <a:solidFill>
              <a:schemeClr val="tx1"/>
            </a:solidFill>
          </a:endParaRPr>
        </a:p>
      </dsp:txBody>
      <dsp:txXfrm>
        <a:off x="59399" y="212754"/>
        <a:ext cx="11490107" cy="1098002"/>
      </dsp:txXfrm>
    </dsp:sp>
    <dsp:sp modelId="{4033158D-C833-40C0-ADEB-8F0EED3B5657}">
      <dsp:nvSpPr>
        <dsp:cNvPr id="0" name=""/>
        <dsp:cNvSpPr/>
      </dsp:nvSpPr>
      <dsp:spPr>
        <a:xfrm>
          <a:off x="0" y="1555017"/>
          <a:ext cx="11608905" cy="1216800"/>
        </a:xfrm>
        <a:prstGeom prst="roundRect">
          <a:avLst/>
        </a:prstGeom>
        <a:solidFill>
          <a:schemeClr val="accent2">
            <a:hueOff val="-3670562"/>
            <a:satOff val="16196"/>
            <a:lumOff val="-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‘</a:t>
          </a:r>
          <a:r>
            <a:rPr lang="en-US" sz="2400" b="1" kern="1200" dirty="0">
              <a:solidFill>
                <a:srgbClr val="FF0000"/>
              </a:solidFill>
            </a:rPr>
            <a:t>Browse the catalogue</a:t>
          </a:r>
          <a:r>
            <a:rPr lang="en-US" sz="2400" b="1" kern="1200" dirty="0">
              <a:solidFill>
                <a:schemeClr val="tx1"/>
              </a:solidFill>
            </a:rPr>
            <a:t>’ - retrieves all documents having the </a:t>
          </a:r>
          <a:r>
            <a:rPr lang="en-US" sz="2400" b="1" u="sng" kern="1200" dirty="0">
              <a:solidFill>
                <a:schemeClr val="tx1"/>
              </a:solidFill>
            </a:rPr>
            <a:t>corresponding notation as their shelf mark </a:t>
          </a:r>
          <a:r>
            <a:rPr lang="en-US" sz="2400" b="1" kern="1200" dirty="0">
              <a:solidFill>
                <a:schemeClr val="tx1"/>
              </a:solidFill>
            </a:rPr>
            <a:t>or </a:t>
          </a:r>
          <a:r>
            <a:rPr lang="en-US" sz="2400" b="1" u="sng" kern="1200" dirty="0">
              <a:solidFill>
                <a:schemeClr val="tx1"/>
              </a:solidFill>
            </a:rPr>
            <a:t>a subject metadata</a:t>
          </a:r>
          <a:r>
            <a:rPr lang="en-US" sz="2400" b="1" u="none" kern="1200" dirty="0">
              <a:solidFill>
                <a:schemeClr val="tx1"/>
              </a:solidFill>
            </a:rPr>
            <a:t> </a:t>
          </a:r>
          <a:r>
            <a:rPr lang="en-US" sz="2400" b="1" kern="1200" dirty="0">
              <a:solidFill>
                <a:schemeClr val="tx1"/>
              </a:solidFill>
            </a:rPr>
            <a:t>from the SBN national catalogue</a:t>
          </a:r>
          <a:endParaRPr lang="pl-PL" sz="2400" b="1" kern="1200" dirty="0">
            <a:solidFill>
              <a:schemeClr val="tx1"/>
            </a:solidFill>
          </a:endParaRPr>
        </a:p>
      </dsp:txBody>
      <dsp:txXfrm>
        <a:off x="59399" y="1614416"/>
        <a:ext cx="11490107" cy="1098002"/>
      </dsp:txXfrm>
    </dsp:sp>
    <dsp:sp modelId="{D7B28AC3-AEBF-473E-AB55-9703B81C82DF}">
      <dsp:nvSpPr>
        <dsp:cNvPr id="0" name=""/>
        <dsp:cNvSpPr/>
      </dsp:nvSpPr>
      <dsp:spPr>
        <a:xfrm>
          <a:off x="0" y="2959017"/>
          <a:ext cx="11608905" cy="1216800"/>
        </a:xfrm>
        <a:prstGeom prst="roundRect">
          <a:avLst/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‘</a:t>
          </a:r>
          <a:r>
            <a:rPr lang="en-US" sz="2400" b="1" kern="1200" dirty="0">
              <a:solidFill>
                <a:srgbClr val="FF0000"/>
              </a:solidFill>
            </a:rPr>
            <a:t>Expand in the catalogue</a:t>
          </a:r>
          <a:r>
            <a:rPr lang="en-US" sz="2400" b="1" kern="1200" dirty="0">
              <a:solidFill>
                <a:schemeClr val="tx1"/>
              </a:solidFill>
            </a:rPr>
            <a:t>’ - retrieves all documents in the previous options, and </a:t>
          </a:r>
          <a:r>
            <a:rPr lang="en-US" sz="2400" b="1" u="sng" kern="1200" dirty="0">
              <a:solidFill>
                <a:schemeClr val="tx1"/>
              </a:solidFill>
            </a:rPr>
            <a:t>documents shelved or indexed by related classes</a:t>
          </a:r>
          <a:r>
            <a:rPr lang="en-US" sz="2400" b="1" kern="1200" dirty="0">
              <a:solidFill>
                <a:schemeClr val="tx1"/>
              </a:solidFill>
            </a:rPr>
            <a:t>, including both associated Dewey classes and equivalent classes in local schemes</a:t>
          </a:r>
        </a:p>
      </dsp:txBody>
      <dsp:txXfrm>
        <a:off x="59399" y="3018416"/>
        <a:ext cx="11490107" cy="10980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9C260-3A33-4AD2-8771-FBBBC353BBBB}">
      <dsp:nvSpPr>
        <dsp:cNvPr id="0" name=""/>
        <dsp:cNvSpPr/>
      </dsp:nvSpPr>
      <dsp:spPr>
        <a:xfrm>
          <a:off x="0" y="61088"/>
          <a:ext cx="9210261" cy="16321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b="1" kern="1200" dirty="0" err="1">
              <a:solidFill>
                <a:schemeClr val="tx1"/>
              </a:solidFill>
            </a:rPr>
            <a:t>Scigator</a:t>
          </a:r>
          <a:r>
            <a:rPr lang="pl-PL" sz="4500" b="1" kern="1200" dirty="0">
              <a:solidFill>
                <a:schemeClr val="tx1"/>
              </a:solidFill>
            </a:rPr>
            <a:t> </a:t>
          </a:r>
          <a:r>
            <a:rPr lang="pl-PL" sz="4500" b="1" kern="1200" dirty="0" err="1">
              <a:solidFill>
                <a:schemeClr val="tx1"/>
              </a:solidFill>
            </a:rPr>
            <a:t>browsing</a:t>
          </a:r>
          <a:r>
            <a:rPr lang="pl-PL" sz="4500" b="1" kern="1200" dirty="0">
              <a:solidFill>
                <a:schemeClr val="tx1"/>
              </a:solidFill>
            </a:rPr>
            <a:t> </a:t>
          </a:r>
          <a:r>
            <a:rPr lang="pl-PL" sz="4500" b="1" kern="1200" dirty="0" err="1">
              <a:solidFill>
                <a:schemeClr val="tx1"/>
              </a:solidFill>
            </a:rPr>
            <a:t>functionalities</a:t>
          </a:r>
          <a:r>
            <a:rPr lang="pl-PL" sz="4500" b="1" kern="1200" dirty="0">
              <a:solidFill>
                <a:schemeClr val="tx1"/>
              </a:solidFill>
            </a:rPr>
            <a:t> end </a:t>
          </a:r>
          <a:r>
            <a:rPr lang="pl-PL" sz="4500" b="1" kern="1200" dirty="0" err="1">
              <a:solidFill>
                <a:schemeClr val="tx1"/>
              </a:solidFill>
            </a:rPr>
            <a:t>when</a:t>
          </a:r>
          <a:r>
            <a:rPr lang="pl-PL" sz="4500" b="1" kern="1200" dirty="0">
              <a:solidFill>
                <a:schemeClr val="tx1"/>
              </a:solidFill>
            </a:rPr>
            <a:t> the </a:t>
          </a:r>
          <a:r>
            <a:rPr lang="pl-PL" sz="4500" b="1" kern="1200" dirty="0" err="1">
              <a:solidFill>
                <a:schemeClr val="tx1"/>
              </a:solidFill>
            </a:rPr>
            <a:t>catalogue</a:t>
          </a:r>
          <a:r>
            <a:rPr lang="pl-PL" sz="4500" b="1" kern="1200" dirty="0">
              <a:solidFill>
                <a:schemeClr val="tx1"/>
              </a:solidFill>
            </a:rPr>
            <a:t> </a:t>
          </a:r>
          <a:r>
            <a:rPr lang="pl-PL" sz="4500" b="1" kern="1200" dirty="0" err="1">
              <a:solidFill>
                <a:schemeClr val="tx1"/>
              </a:solidFill>
            </a:rPr>
            <a:t>limits</a:t>
          </a:r>
          <a:r>
            <a:rPr lang="pl-PL" sz="4500" b="1" kern="1200" dirty="0">
              <a:solidFill>
                <a:schemeClr val="tx1"/>
              </a:solidFill>
            </a:rPr>
            <a:t> </a:t>
          </a:r>
          <a:r>
            <a:rPr lang="pl-PL" sz="4500" b="1" kern="1200" dirty="0" err="1">
              <a:solidFill>
                <a:schemeClr val="tx1"/>
              </a:solidFill>
            </a:rPr>
            <a:t>begin</a:t>
          </a:r>
          <a:endParaRPr lang="pl-PL" sz="4500" b="1" kern="1200" dirty="0">
            <a:solidFill>
              <a:schemeClr val="tx1"/>
            </a:solidFill>
          </a:endParaRPr>
        </a:p>
      </dsp:txBody>
      <dsp:txXfrm>
        <a:off x="79675" y="140763"/>
        <a:ext cx="9050911" cy="14728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5A3BC-C809-440C-B4A2-7A19BD43AF77}">
      <dsp:nvSpPr>
        <dsp:cNvPr id="0" name=""/>
        <dsp:cNvSpPr/>
      </dsp:nvSpPr>
      <dsp:spPr>
        <a:xfrm>
          <a:off x="0" y="0"/>
          <a:ext cx="11224591" cy="10349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 dirty="0">
              <a:solidFill>
                <a:schemeClr val="tx1"/>
              </a:solidFill>
            </a:rPr>
            <a:t>E</a:t>
          </a:r>
          <a:r>
            <a:rPr lang="en-US" sz="2300" b="1" kern="1200" dirty="0" err="1">
              <a:solidFill>
                <a:schemeClr val="tx1"/>
              </a:solidFill>
            </a:rPr>
            <a:t>liminat</a:t>
          </a:r>
          <a:r>
            <a:rPr lang="pl-PL" sz="2300" b="1" kern="1200" dirty="0">
              <a:solidFill>
                <a:schemeClr val="tx1"/>
              </a:solidFill>
            </a:rPr>
            <a:t>e </a:t>
          </a:r>
          <a:r>
            <a:rPr lang="en-US" sz="2300" b="1" kern="1200" dirty="0">
              <a:solidFill>
                <a:schemeClr val="tx1"/>
              </a:solidFill>
            </a:rPr>
            <a:t>the ‘Catalogue’ button when some class is from a local classification (</a:t>
          </a:r>
          <a:r>
            <a:rPr lang="en-US" sz="2300" b="1" kern="1200" dirty="0" err="1">
              <a:solidFill>
                <a:schemeClr val="tx1"/>
              </a:solidFill>
            </a:rPr>
            <a:t>SciGator</a:t>
          </a:r>
          <a:r>
            <a:rPr lang="en-US" sz="2300" b="1" kern="1200" dirty="0">
              <a:solidFill>
                <a:schemeClr val="tx1"/>
              </a:solidFill>
            </a:rPr>
            <a:t> explore only</a:t>
          </a:r>
          <a:r>
            <a:rPr lang="pl-PL" sz="2300" b="1" kern="1200" dirty="0">
              <a:solidFill>
                <a:schemeClr val="tx1"/>
              </a:solidFill>
            </a:rPr>
            <a:t> </a:t>
          </a:r>
          <a:r>
            <a:rPr lang="pl-PL" sz="2300" b="1" kern="1200" dirty="0" err="1">
              <a:solidFill>
                <a:schemeClr val="tx1"/>
              </a:solidFill>
            </a:rPr>
            <a:t>notations</a:t>
          </a:r>
          <a:r>
            <a:rPr lang="pl-PL" sz="2300" b="1" kern="1200" dirty="0">
              <a:solidFill>
                <a:schemeClr val="tx1"/>
              </a:solidFill>
            </a:rPr>
            <a:t> from</a:t>
          </a:r>
          <a:r>
            <a:rPr lang="en-US" sz="2300" b="1" kern="1200" dirty="0">
              <a:solidFill>
                <a:schemeClr val="tx1"/>
              </a:solidFill>
            </a:rPr>
            <a:t> </a:t>
          </a:r>
          <a:r>
            <a:rPr lang="pl-PL" sz="2300" b="1" kern="1200" dirty="0">
              <a:solidFill>
                <a:schemeClr val="tx1"/>
              </a:solidFill>
            </a:rPr>
            <a:t>the </a:t>
          </a:r>
          <a:r>
            <a:rPr lang="en-US" sz="2300" b="1" kern="1200" dirty="0">
              <a:solidFill>
                <a:schemeClr val="tx1"/>
              </a:solidFill>
            </a:rPr>
            <a:t>DDC)</a:t>
          </a:r>
          <a:endParaRPr lang="pl-PL" sz="2300" b="1" kern="1200" dirty="0">
            <a:solidFill>
              <a:schemeClr val="tx1"/>
            </a:solidFill>
          </a:endParaRPr>
        </a:p>
      </dsp:txBody>
      <dsp:txXfrm>
        <a:off x="2348410" y="0"/>
        <a:ext cx="8876180" cy="1034924"/>
      </dsp:txXfrm>
    </dsp:sp>
    <dsp:sp modelId="{33DF1FEC-18CE-49AB-9064-B4788EA2CA36}">
      <dsp:nvSpPr>
        <dsp:cNvPr id="0" name=""/>
        <dsp:cNvSpPr/>
      </dsp:nvSpPr>
      <dsp:spPr>
        <a:xfrm>
          <a:off x="103492" y="103492"/>
          <a:ext cx="2244918" cy="8279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F88144-84E6-4AD4-85A9-BCAC301723F2}">
      <dsp:nvSpPr>
        <dsp:cNvPr id="0" name=""/>
        <dsp:cNvSpPr/>
      </dsp:nvSpPr>
      <dsp:spPr>
        <a:xfrm>
          <a:off x="0" y="1138417"/>
          <a:ext cx="11224591" cy="10349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1"/>
              </a:solidFill>
            </a:rPr>
            <a:t>Collect statistic data on </a:t>
          </a:r>
          <a:r>
            <a:rPr lang="en-US" sz="2300" b="1" kern="1200" dirty="0" err="1">
              <a:solidFill>
                <a:schemeClr val="tx1"/>
              </a:solidFill>
            </a:rPr>
            <a:t>SciGator</a:t>
          </a:r>
          <a:r>
            <a:rPr lang="en-US" sz="2300" b="1" kern="1200" dirty="0">
              <a:solidFill>
                <a:schemeClr val="tx1"/>
              </a:solidFill>
            </a:rPr>
            <a:t> use </a:t>
          </a:r>
          <a:endParaRPr lang="pl-PL" sz="2300" b="1" kern="1200" dirty="0">
            <a:solidFill>
              <a:schemeClr val="tx1"/>
            </a:solidFill>
          </a:endParaRPr>
        </a:p>
      </dsp:txBody>
      <dsp:txXfrm>
        <a:off x="2348410" y="1138417"/>
        <a:ext cx="8876180" cy="1034924"/>
      </dsp:txXfrm>
    </dsp:sp>
    <dsp:sp modelId="{B76083EA-FB62-4522-9779-4CBB465C58E4}">
      <dsp:nvSpPr>
        <dsp:cNvPr id="0" name=""/>
        <dsp:cNvSpPr/>
      </dsp:nvSpPr>
      <dsp:spPr>
        <a:xfrm>
          <a:off x="103492" y="1241909"/>
          <a:ext cx="2244918" cy="8279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0" b="-11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E4235-4CC1-4DCC-A926-9ABD6D0D0C27}">
      <dsp:nvSpPr>
        <dsp:cNvPr id="0" name=""/>
        <dsp:cNvSpPr/>
      </dsp:nvSpPr>
      <dsp:spPr>
        <a:xfrm>
          <a:off x="0" y="2276834"/>
          <a:ext cx="11224591" cy="103492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1"/>
              </a:solidFill>
            </a:rPr>
            <a:t>Improve web interface through graphic design </a:t>
          </a:r>
          <a:r>
            <a:rPr lang="pl-PL" sz="2300" b="1" kern="1200" dirty="0">
              <a:solidFill>
                <a:schemeClr val="tx1"/>
              </a:solidFill>
            </a:rPr>
            <a:t>(</a:t>
          </a:r>
          <a:r>
            <a:rPr lang="pl-PL" sz="2300" b="1" kern="1200" dirty="0" err="1">
              <a:solidFill>
                <a:schemeClr val="tx1"/>
              </a:solidFill>
            </a:rPr>
            <a:t>more</a:t>
          </a:r>
          <a:r>
            <a:rPr lang="pl-PL" sz="2300" b="1" kern="1200" dirty="0">
              <a:solidFill>
                <a:schemeClr val="tx1"/>
              </a:solidFill>
            </a:rPr>
            <a:t> </a:t>
          </a:r>
          <a:r>
            <a:rPr lang="pl-PL" sz="2300" b="1" kern="1200" dirty="0" err="1">
              <a:solidFill>
                <a:schemeClr val="tx1"/>
              </a:solidFill>
            </a:rPr>
            <a:t>intuitive</a:t>
          </a:r>
          <a:r>
            <a:rPr lang="pl-PL" sz="2300" b="1" kern="1200" dirty="0">
              <a:solidFill>
                <a:schemeClr val="tx1"/>
              </a:solidFill>
            </a:rPr>
            <a:t>)</a:t>
          </a:r>
          <a:endParaRPr lang="pl-PL" sz="2200" kern="1200" dirty="0">
            <a:solidFill>
              <a:schemeClr val="tx1"/>
            </a:solidFill>
          </a:endParaRPr>
        </a:p>
      </dsp:txBody>
      <dsp:txXfrm>
        <a:off x="2348410" y="2276834"/>
        <a:ext cx="8876180" cy="1034924"/>
      </dsp:txXfrm>
    </dsp:sp>
    <dsp:sp modelId="{82EA34B3-79DF-47BA-A889-B301F51F4E83}">
      <dsp:nvSpPr>
        <dsp:cNvPr id="0" name=""/>
        <dsp:cNvSpPr/>
      </dsp:nvSpPr>
      <dsp:spPr>
        <a:xfrm>
          <a:off x="103492" y="2364380"/>
          <a:ext cx="2244918" cy="8279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2000" b="-7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14B7C-7ABB-45C6-8512-CF238C96A89F}">
      <dsp:nvSpPr>
        <dsp:cNvPr id="0" name=""/>
        <dsp:cNvSpPr/>
      </dsp:nvSpPr>
      <dsp:spPr>
        <a:xfrm>
          <a:off x="0" y="3415251"/>
          <a:ext cx="11224591" cy="103492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 dirty="0" err="1">
              <a:solidFill>
                <a:schemeClr val="tx1"/>
              </a:solidFill>
            </a:rPr>
            <a:t>Add</a:t>
          </a:r>
          <a:r>
            <a:rPr lang="en-US" sz="2300" b="1" kern="1200" dirty="0">
              <a:solidFill>
                <a:schemeClr val="tx1"/>
              </a:solidFill>
            </a:rPr>
            <a:t> a national catalogue browse button</a:t>
          </a:r>
          <a:endParaRPr lang="pl-PL" sz="2300" b="1" kern="1200" dirty="0">
            <a:solidFill>
              <a:schemeClr val="tx1"/>
            </a:solidFill>
          </a:endParaRPr>
        </a:p>
      </dsp:txBody>
      <dsp:txXfrm>
        <a:off x="2348410" y="3415251"/>
        <a:ext cx="8876180" cy="1034924"/>
      </dsp:txXfrm>
    </dsp:sp>
    <dsp:sp modelId="{411576CF-315F-4FB1-BBC0-25073FF339B1}">
      <dsp:nvSpPr>
        <dsp:cNvPr id="0" name=""/>
        <dsp:cNvSpPr/>
      </dsp:nvSpPr>
      <dsp:spPr>
        <a:xfrm>
          <a:off x="103492" y="3518744"/>
          <a:ext cx="2244918" cy="8279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000" b="-5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E6CC7-5484-46D0-9A76-CA8FFE584FC3}">
      <dsp:nvSpPr>
        <dsp:cNvPr id="0" name=""/>
        <dsp:cNvSpPr/>
      </dsp:nvSpPr>
      <dsp:spPr>
        <a:xfrm>
          <a:off x="0" y="4553669"/>
          <a:ext cx="11224591" cy="103492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1"/>
              </a:solidFill>
            </a:rPr>
            <a:t>Develop the libraries </a:t>
          </a:r>
          <a:r>
            <a:rPr lang="en-US" sz="2300" b="1" kern="1200" dirty="0" err="1">
              <a:solidFill>
                <a:schemeClr val="tx1"/>
              </a:solidFill>
            </a:rPr>
            <a:t>SciGator</a:t>
          </a:r>
          <a:r>
            <a:rPr lang="en-US" sz="2300" b="1" kern="1200" dirty="0">
              <a:solidFill>
                <a:schemeClr val="tx1"/>
              </a:solidFill>
            </a:rPr>
            <a:t> network at the University of Pavia</a:t>
          </a:r>
          <a:endParaRPr lang="pl-PL" sz="2300" b="1" kern="1200" dirty="0">
            <a:solidFill>
              <a:schemeClr val="tx1"/>
            </a:solidFill>
          </a:endParaRPr>
        </a:p>
      </dsp:txBody>
      <dsp:txXfrm>
        <a:off x="2348410" y="4553669"/>
        <a:ext cx="8876180" cy="1034924"/>
      </dsp:txXfrm>
    </dsp:sp>
    <dsp:sp modelId="{D0C32EDE-1B51-4B30-99B7-23511A9D5D91}">
      <dsp:nvSpPr>
        <dsp:cNvPr id="0" name=""/>
        <dsp:cNvSpPr/>
      </dsp:nvSpPr>
      <dsp:spPr>
        <a:xfrm>
          <a:off x="103492" y="4657161"/>
          <a:ext cx="2244918" cy="8279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7000" b="-10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A2349-08A5-4D5A-AEC7-D1494EA2743A}">
      <dsp:nvSpPr>
        <dsp:cNvPr id="0" name=""/>
        <dsp:cNvSpPr/>
      </dsp:nvSpPr>
      <dsp:spPr>
        <a:xfrm>
          <a:off x="914399" y="0"/>
          <a:ext cx="10363200" cy="582433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FAFB3-5DD9-44D6-91D4-0E958823AB75}">
      <dsp:nvSpPr>
        <dsp:cNvPr id="0" name=""/>
        <dsp:cNvSpPr/>
      </dsp:nvSpPr>
      <dsp:spPr>
        <a:xfrm>
          <a:off x="0" y="1747299"/>
          <a:ext cx="3657600" cy="23297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 err="1">
              <a:solidFill>
                <a:schemeClr val="tx1"/>
              </a:solidFill>
            </a:rPr>
            <a:t>SciGator</a:t>
          </a:r>
          <a:r>
            <a:rPr lang="pl-PL" sz="2800" b="1" kern="1200" dirty="0">
              <a:solidFill>
                <a:schemeClr val="tx1"/>
              </a:solidFill>
            </a:rPr>
            <a:t> </a:t>
          </a:r>
          <a:r>
            <a:rPr lang="pl-PL" sz="2800" b="1" kern="1200" dirty="0" err="1">
              <a:solidFill>
                <a:schemeClr val="tx1"/>
              </a:solidFill>
            </a:rPr>
            <a:t>is</a:t>
          </a:r>
          <a:r>
            <a:rPr lang="pl-PL" sz="2800" b="1" kern="1200" dirty="0">
              <a:solidFill>
                <a:schemeClr val="tx1"/>
              </a:solidFill>
            </a:rPr>
            <a:t> a </a:t>
          </a:r>
          <a:r>
            <a:rPr lang="pl-PL" sz="2800" b="1" kern="1200" dirty="0" err="1">
              <a:solidFill>
                <a:schemeClr val="tx1"/>
              </a:solidFill>
            </a:rPr>
            <a:t>very</a:t>
          </a:r>
          <a:r>
            <a:rPr lang="pl-PL" sz="2800" b="1" kern="1200" dirty="0">
              <a:solidFill>
                <a:schemeClr val="tx1"/>
              </a:solidFill>
            </a:rPr>
            <a:t>  </a:t>
          </a:r>
          <a:r>
            <a:rPr lang="pl-PL" sz="2800" b="1" kern="1200" dirty="0" err="1">
              <a:solidFill>
                <a:schemeClr val="tx1"/>
              </a:solidFill>
            </a:rPr>
            <a:t>good</a:t>
          </a:r>
          <a:r>
            <a:rPr lang="pl-PL" sz="2800" b="1" kern="1200" dirty="0">
              <a:solidFill>
                <a:schemeClr val="tx1"/>
              </a:solidFill>
            </a:rPr>
            <a:t> </a:t>
          </a:r>
          <a:r>
            <a:rPr lang="pl-PL" sz="2800" b="1" kern="1200" dirty="0" err="1">
              <a:solidFill>
                <a:schemeClr val="tx1"/>
              </a:solidFill>
            </a:rPr>
            <a:t>mapping</a:t>
          </a:r>
          <a:r>
            <a:rPr lang="pl-PL" sz="2800" b="1" kern="1200" dirty="0">
              <a:solidFill>
                <a:schemeClr val="tx1"/>
              </a:solidFill>
            </a:rPr>
            <a:t> </a:t>
          </a:r>
          <a:r>
            <a:rPr lang="pl-PL" sz="2800" b="1" kern="1200" dirty="0" err="1">
              <a:solidFill>
                <a:schemeClr val="tx1"/>
              </a:solidFill>
            </a:rPr>
            <a:t>tool</a:t>
          </a:r>
          <a:r>
            <a:rPr lang="pl-PL" sz="2800" b="1" kern="1200" dirty="0">
              <a:solidFill>
                <a:schemeClr val="tx1"/>
              </a:solidFill>
            </a:rPr>
            <a:t> </a:t>
          </a:r>
          <a:r>
            <a:rPr lang="pl-PL" sz="2800" b="1" kern="1200" dirty="0" err="1">
              <a:solidFill>
                <a:schemeClr val="tx1"/>
              </a:solidFill>
            </a:rPr>
            <a:t>between</a:t>
          </a:r>
          <a:r>
            <a:rPr lang="pl-PL" sz="2800" b="1" kern="1200" dirty="0">
              <a:solidFill>
                <a:schemeClr val="tx1"/>
              </a:solidFill>
            </a:rPr>
            <a:t> DDC </a:t>
          </a:r>
          <a:r>
            <a:rPr lang="pl-PL" sz="2800" b="1" kern="1200" dirty="0" err="1">
              <a:solidFill>
                <a:schemeClr val="tx1"/>
              </a:solidFill>
            </a:rPr>
            <a:t>classes</a:t>
          </a:r>
          <a:r>
            <a:rPr lang="pl-PL" sz="2800" b="1" kern="1200" dirty="0">
              <a:solidFill>
                <a:schemeClr val="tx1"/>
              </a:solidFill>
            </a:rPr>
            <a:t> and </a:t>
          </a:r>
          <a:r>
            <a:rPr lang="pl-PL" sz="2800" b="1" kern="1200" dirty="0" err="1">
              <a:solidFill>
                <a:schemeClr val="tx1"/>
              </a:solidFill>
            </a:rPr>
            <a:t>their</a:t>
          </a:r>
          <a:r>
            <a:rPr lang="pl-PL" sz="2800" b="1" kern="1200" dirty="0">
              <a:solidFill>
                <a:schemeClr val="tx1"/>
              </a:solidFill>
            </a:rPr>
            <a:t> </a:t>
          </a:r>
          <a:r>
            <a:rPr lang="pl-PL" sz="2800" b="1" kern="1200" dirty="0" err="1">
              <a:solidFill>
                <a:schemeClr val="tx1"/>
              </a:solidFill>
            </a:rPr>
            <a:t>equivalents</a:t>
          </a:r>
          <a:r>
            <a:rPr lang="pl-PL" sz="2800" b="1" kern="1200" dirty="0">
              <a:solidFill>
                <a:schemeClr val="tx1"/>
              </a:solidFill>
            </a:rPr>
            <a:t> in </a:t>
          </a:r>
          <a:r>
            <a:rPr lang="pl-PL" sz="2800" b="1" kern="1200" dirty="0" err="1">
              <a:solidFill>
                <a:schemeClr val="tx1"/>
              </a:solidFill>
            </a:rPr>
            <a:t>local</a:t>
          </a:r>
          <a:r>
            <a:rPr lang="pl-PL" sz="2800" b="1" kern="1200" dirty="0">
              <a:solidFill>
                <a:schemeClr val="tx1"/>
              </a:solidFill>
            </a:rPr>
            <a:t> </a:t>
          </a:r>
          <a:r>
            <a:rPr lang="pl-PL" sz="2800" b="1" kern="1200" dirty="0" err="1">
              <a:solidFill>
                <a:schemeClr val="tx1"/>
              </a:solidFill>
            </a:rPr>
            <a:t>schemes</a:t>
          </a:r>
          <a:endParaRPr lang="pl-PL" sz="2800" b="1" kern="1200" dirty="0">
            <a:solidFill>
              <a:schemeClr val="tx1"/>
            </a:solidFill>
          </a:endParaRPr>
        </a:p>
      </dsp:txBody>
      <dsp:txXfrm>
        <a:off x="113728" y="1861027"/>
        <a:ext cx="3430144" cy="2102276"/>
      </dsp:txXfrm>
    </dsp:sp>
    <dsp:sp modelId="{E265EB60-5529-4DD3-9AD7-2FD01A080891}">
      <dsp:nvSpPr>
        <dsp:cNvPr id="0" name=""/>
        <dsp:cNvSpPr/>
      </dsp:nvSpPr>
      <dsp:spPr>
        <a:xfrm>
          <a:off x="4267200" y="1747299"/>
          <a:ext cx="3657600" cy="232973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 err="1">
              <a:solidFill>
                <a:schemeClr val="tx1"/>
              </a:solidFill>
            </a:rPr>
            <a:t>Navigation</a:t>
          </a:r>
          <a:r>
            <a:rPr lang="pl-PL" sz="2800" b="1" kern="1200" dirty="0">
              <a:solidFill>
                <a:schemeClr val="tx1"/>
              </a:solidFill>
            </a:rPr>
            <a:t> </a:t>
          </a:r>
          <a:r>
            <a:rPr lang="pl-PL" sz="2800" b="1" kern="1200" dirty="0" err="1">
              <a:solidFill>
                <a:schemeClr val="tx1"/>
              </a:solidFill>
            </a:rPr>
            <a:t>across</a:t>
          </a:r>
          <a:r>
            <a:rPr lang="pl-PL" sz="2800" b="1" kern="1200" dirty="0">
              <a:solidFill>
                <a:schemeClr val="tx1"/>
              </a:solidFill>
            </a:rPr>
            <a:t> </a:t>
          </a:r>
          <a:r>
            <a:rPr lang="pl-PL" sz="2800" b="1" kern="1200" dirty="0" err="1">
              <a:solidFill>
                <a:schemeClr val="tx1"/>
              </a:solidFill>
            </a:rPr>
            <a:t>disciplines</a:t>
          </a:r>
          <a:r>
            <a:rPr lang="pl-PL" sz="2800" b="1" kern="1200" dirty="0">
              <a:solidFill>
                <a:schemeClr val="tx1"/>
              </a:solidFill>
            </a:rPr>
            <a:t> </a:t>
          </a:r>
          <a:r>
            <a:rPr lang="pl-PL" sz="2800" b="1" kern="1200" dirty="0" err="1">
              <a:solidFill>
                <a:schemeClr val="tx1"/>
              </a:solidFill>
            </a:rPr>
            <a:t>is</a:t>
          </a:r>
          <a:r>
            <a:rPr lang="pl-PL" sz="2800" b="1" kern="1200" dirty="0">
              <a:solidFill>
                <a:schemeClr val="tx1"/>
              </a:solidFill>
            </a:rPr>
            <a:t> </a:t>
          </a:r>
          <a:r>
            <a:rPr lang="pl-PL" sz="2800" b="1" kern="1200" dirty="0" err="1">
              <a:solidFill>
                <a:schemeClr val="tx1"/>
              </a:solidFill>
            </a:rPr>
            <a:t>possible</a:t>
          </a:r>
          <a:endParaRPr lang="pl-PL" sz="2800" b="1" kern="1200" dirty="0">
            <a:solidFill>
              <a:schemeClr val="tx1"/>
            </a:solidFill>
          </a:endParaRPr>
        </a:p>
      </dsp:txBody>
      <dsp:txXfrm>
        <a:off x="4380928" y="1861027"/>
        <a:ext cx="3430144" cy="2102276"/>
      </dsp:txXfrm>
    </dsp:sp>
    <dsp:sp modelId="{D26D3E0D-20C9-490B-96E7-F01071EBFFA0}">
      <dsp:nvSpPr>
        <dsp:cNvPr id="0" name=""/>
        <dsp:cNvSpPr/>
      </dsp:nvSpPr>
      <dsp:spPr>
        <a:xfrm>
          <a:off x="8534400" y="1747299"/>
          <a:ext cx="3657600" cy="232973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 err="1">
              <a:solidFill>
                <a:schemeClr val="tx1"/>
              </a:solidFill>
            </a:rPr>
            <a:t>SciGator</a:t>
          </a:r>
          <a:r>
            <a:rPr lang="pl-PL" sz="2800" b="1" kern="1200" dirty="0">
              <a:solidFill>
                <a:schemeClr val="tx1"/>
              </a:solidFill>
            </a:rPr>
            <a:t> </a:t>
          </a:r>
          <a:r>
            <a:rPr lang="pl-PL" sz="2800" b="1" kern="1200" dirty="0" err="1">
              <a:solidFill>
                <a:schemeClr val="tx1"/>
              </a:solidFill>
            </a:rPr>
            <a:t>allows</a:t>
          </a:r>
          <a:r>
            <a:rPr lang="pl-PL" sz="2800" b="1" kern="1200" dirty="0">
              <a:solidFill>
                <a:schemeClr val="tx1"/>
              </a:solidFill>
            </a:rPr>
            <a:t> </a:t>
          </a:r>
          <a:r>
            <a:rPr lang="pl-PL" sz="2800" b="1" kern="1200" dirty="0" err="1">
              <a:solidFill>
                <a:schemeClr val="tx1"/>
              </a:solidFill>
            </a:rPr>
            <a:t>subject</a:t>
          </a:r>
          <a:r>
            <a:rPr lang="pl-PL" sz="2800" b="1" kern="1200" dirty="0">
              <a:solidFill>
                <a:schemeClr val="tx1"/>
              </a:solidFill>
            </a:rPr>
            <a:t> </a:t>
          </a:r>
          <a:r>
            <a:rPr lang="pl-PL" sz="2800" b="1" kern="1200" dirty="0" err="1">
              <a:solidFill>
                <a:schemeClr val="tx1"/>
              </a:solidFill>
            </a:rPr>
            <a:t>research</a:t>
          </a:r>
          <a:r>
            <a:rPr lang="pl-PL" sz="2800" b="1" kern="1200" dirty="0">
              <a:solidFill>
                <a:schemeClr val="tx1"/>
              </a:solidFill>
            </a:rPr>
            <a:t> </a:t>
          </a:r>
          <a:r>
            <a:rPr lang="pl-PL" sz="2800" b="1" kern="1200" dirty="0" err="1">
              <a:solidFill>
                <a:schemeClr val="tx1"/>
              </a:solidFill>
            </a:rPr>
            <a:t>that</a:t>
          </a:r>
          <a:r>
            <a:rPr lang="pl-PL" sz="2800" b="1" kern="1200" dirty="0">
              <a:solidFill>
                <a:schemeClr val="tx1"/>
              </a:solidFill>
            </a:rPr>
            <a:t> </a:t>
          </a:r>
          <a:r>
            <a:rPr lang="pl-PL" sz="2800" b="1" kern="1200" dirty="0" err="1">
              <a:solidFill>
                <a:schemeClr val="tx1"/>
              </a:solidFill>
            </a:rPr>
            <a:t>is</a:t>
          </a:r>
          <a:r>
            <a:rPr lang="pl-PL" sz="2800" b="1" kern="1200" dirty="0">
              <a:solidFill>
                <a:schemeClr val="tx1"/>
              </a:solidFill>
            </a:rPr>
            <a:t> not </a:t>
          </a:r>
          <a:r>
            <a:rPr lang="pl-PL" sz="2800" b="1" kern="1200" dirty="0" err="1">
              <a:solidFill>
                <a:schemeClr val="tx1"/>
              </a:solidFill>
            </a:rPr>
            <a:t>possible</a:t>
          </a:r>
          <a:r>
            <a:rPr lang="pl-PL" sz="2800" b="1" kern="1200" dirty="0">
              <a:solidFill>
                <a:schemeClr val="tx1"/>
              </a:solidFill>
            </a:rPr>
            <a:t> in the </a:t>
          </a:r>
          <a:r>
            <a:rPr lang="pl-PL" sz="2800" b="1" kern="1200" dirty="0" err="1">
              <a:solidFill>
                <a:schemeClr val="tx1"/>
              </a:solidFill>
            </a:rPr>
            <a:t>local</a:t>
          </a:r>
          <a:r>
            <a:rPr lang="pl-PL" sz="2800" b="1" kern="1200" dirty="0">
              <a:solidFill>
                <a:schemeClr val="tx1"/>
              </a:solidFill>
            </a:rPr>
            <a:t> OPAC</a:t>
          </a:r>
        </a:p>
      </dsp:txBody>
      <dsp:txXfrm>
        <a:off x="8648128" y="1861027"/>
        <a:ext cx="3430144" cy="2102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9BF64-A6CC-443C-869C-7BFD7169E5E4}" type="datetimeFigureOut">
              <a:rPr lang="pl-PL" smtClean="0"/>
              <a:t>2017-07-26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16515-59B8-4B9B-9633-11E0B069BA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424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16515-59B8-4B9B-9633-11E0B069BAE1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8250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16515-59B8-4B9B-9633-11E0B069BAE1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5377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rectangle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16515-59B8-4B9B-9633-11E0B069BAE1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4620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7/26/2017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7/26/2017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7/26/2017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scigator.unipv.it/indexe.php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t="5423" r="-2" b="-2"/>
          <a:stretch/>
        </p:blipFill>
        <p:spPr>
          <a:xfrm>
            <a:off x="4654984" y="975"/>
            <a:ext cx="7533742" cy="6858000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3610" y="3759161"/>
            <a:ext cx="356616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3611" y="738901"/>
            <a:ext cx="3566407" cy="2989044"/>
          </a:xfrm>
        </p:spPr>
        <p:txBody>
          <a:bodyPr anchor="b">
            <a:normAutofit/>
          </a:bodyPr>
          <a:lstStyle/>
          <a:p>
            <a:r>
              <a:rPr lang="en-US" sz="4400" b="1" dirty="0" err="1"/>
              <a:t>SciGator</a:t>
            </a:r>
            <a:br>
              <a:rPr lang="pl-PL" sz="4400" b="1" dirty="0"/>
            </a:br>
            <a:r>
              <a:rPr lang="en-US" sz="4400" dirty="0"/>
              <a:t>a DDC-based browsing library interface</a:t>
            </a:r>
            <a:endParaRPr lang="pl-PL" sz="4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3611" y="3849540"/>
            <a:ext cx="3566407" cy="1463040"/>
          </a:xfrm>
        </p:spPr>
        <p:txBody>
          <a:bodyPr anchor="t">
            <a:normAutofit fontScale="92500" lnSpcReduction="20000"/>
          </a:bodyPr>
          <a:lstStyle/>
          <a:p>
            <a:pPr algn="ctr"/>
            <a:r>
              <a:rPr lang="pl-PL" sz="1900" b="1" dirty="0"/>
              <a:t>Marcin </a:t>
            </a:r>
            <a:r>
              <a:rPr lang="pl-PL" sz="1900" b="1" dirty="0" err="1"/>
              <a:t>Trzmielewski</a:t>
            </a:r>
            <a:endParaRPr lang="pl-PL" sz="1900" b="1" dirty="0"/>
          </a:p>
          <a:p>
            <a:pPr algn="ctr"/>
            <a:r>
              <a:rPr lang="pl-PL" sz="1600" dirty="0"/>
              <a:t>Claudio </a:t>
            </a:r>
            <a:r>
              <a:rPr lang="pl-PL" sz="1600" dirty="0" err="1"/>
              <a:t>Gnoli</a:t>
            </a:r>
            <a:r>
              <a:rPr lang="pl-PL" sz="1600" dirty="0"/>
              <a:t>, Marco </a:t>
            </a:r>
            <a:r>
              <a:rPr lang="pl-PL" sz="1600" dirty="0" err="1"/>
              <a:t>Lardera</a:t>
            </a:r>
            <a:endParaRPr lang="pl-PL" sz="1600" dirty="0"/>
          </a:p>
          <a:p>
            <a:pPr algn="ctr"/>
            <a:r>
              <a:rPr lang="pl-PL" sz="1600" dirty="0" err="1"/>
              <a:t>Gaia</a:t>
            </a:r>
            <a:r>
              <a:rPr lang="pl-PL" sz="1600" dirty="0"/>
              <a:t> H. </a:t>
            </a:r>
            <a:r>
              <a:rPr lang="pl-PL" sz="1600" dirty="0" err="1"/>
              <a:t>Pallestrini</a:t>
            </a:r>
            <a:r>
              <a:rPr lang="pl-PL" sz="1600" dirty="0"/>
              <a:t>, </a:t>
            </a:r>
            <a:r>
              <a:rPr lang="pl-PL" sz="1600" dirty="0" err="1"/>
              <a:t>Matea</a:t>
            </a:r>
            <a:r>
              <a:rPr lang="pl-PL" sz="1600" dirty="0"/>
              <a:t> </a:t>
            </a:r>
            <a:r>
              <a:rPr lang="pl-PL" sz="1600" dirty="0" err="1"/>
              <a:t>Sipic</a:t>
            </a:r>
            <a:endParaRPr lang="pl-PL" sz="1600" dirty="0"/>
          </a:p>
          <a:p>
            <a:pPr algn="ctr"/>
            <a:endParaRPr lang="pl-PL" sz="1600" dirty="0"/>
          </a:p>
          <a:p>
            <a:pPr algn="ctr"/>
            <a:r>
              <a:rPr lang="pl-PL" sz="1600" dirty="0"/>
              <a:t>Library Service</a:t>
            </a:r>
          </a:p>
          <a:p>
            <a:pPr algn="ctr"/>
            <a:r>
              <a:rPr lang="pl-PL" sz="1600" dirty="0"/>
              <a:t>University of Pavia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613610" y="5663820"/>
            <a:ext cx="5076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EDUG </a:t>
            </a:r>
            <a:r>
              <a:rPr lang="pl-PL" sz="1600" dirty="0" err="1"/>
              <a:t>Symposium</a:t>
            </a:r>
            <a:r>
              <a:rPr lang="pl-PL" sz="1600" dirty="0"/>
              <a:t>, 28 </a:t>
            </a:r>
            <a:r>
              <a:rPr lang="pl-PL" sz="1600" dirty="0" err="1"/>
              <a:t>June</a:t>
            </a:r>
            <a:r>
              <a:rPr lang="pl-PL" sz="1600" dirty="0"/>
              <a:t> 2017</a:t>
            </a:r>
          </a:p>
          <a:p>
            <a:r>
              <a:rPr lang="pl-PL" sz="1600" dirty="0" err="1"/>
              <a:t>National</a:t>
            </a:r>
            <a:r>
              <a:rPr lang="pl-PL" sz="1600" dirty="0"/>
              <a:t> Library of France, Paris</a:t>
            </a:r>
          </a:p>
        </p:txBody>
      </p:sp>
    </p:spTree>
    <p:extLst>
      <p:ext uri="{BB962C8B-B14F-4D97-AF65-F5344CB8AC3E}">
        <p14:creationId xmlns:p14="http://schemas.microsoft.com/office/powerpoint/2010/main" val="110429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128" y="-253218"/>
            <a:ext cx="9720072" cy="1716258"/>
          </a:xfrm>
        </p:spPr>
        <p:txBody>
          <a:bodyPr>
            <a:normAutofit/>
          </a:bodyPr>
          <a:lstStyle/>
          <a:p>
            <a:pPr lvl="0" algn="ctr"/>
            <a:r>
              <a:rPr lang="fr-FR" sz="5400" b="1" dirty="0">
                <a:solidFill>
                  <a:schemeClr val="tx1"/>
                </a:solidFill>
              </a:rPr>
              <a:t>future </a:t>
            </a:r>
            <a:r>
              <a:rPr lang="fr-FR" sz="5400" b="1" dirty="0" err="1">
                <a:solidFill>
                  <a:schemeClr val="tx1"/>
                </a:solidFill>
              </a:rPr>
              <a:t>development</a:t>
            </a:r>
            <a:endParaRPr lang="fr-FR" sz="5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58390"/>
              </p:ext>
            </p:extLst>
          </p:nvPr>
        </p:nvGraphicFramePr>
        <p:xfrm>
          <a:off x="450574" y="1033670"/>
          <a:ext cx="11224591" cy="5592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wal 6"/>
          <p:cNvSpPr/>
          <p:nvPr/>
        </p:nvSpPr>
        <p:spPr>
          <a:xfrm>
            <a:off x="10999304" y="1"/>
            <a:ext cx="1192696" cy="1033669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272"/>
              <a:satOff val="188"/>
              <a:lumOff val="-131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6254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DF1FEC-18CE-49AB-9064-B4788EA2C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3DF1FEC-18CE-49AB-9064-B4788EA2CA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65A3BC-C809-440C-B4A2-7A19BD43A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9F65A3BC-C809-440C-B4A2-7A19BD43AF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6083EA-FB62-4522-9779-4CBB465C5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B76083EA-FB62-4522-9779-4CBB465C58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F88144-84E6-4AD4-85A9-BCAC301723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31F88144-84E6-4AD4-85A9-BCAC301723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EA34B3-79DF-47BA-A889-B301F51F4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82EA34B3-79DF-47BA-A889-B301F51F4E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1E4235-4CC1-4DCC-A926-9ABD6D0D0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761E4235-4CC1-4DCC-A926-9ABD6D0D0C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1576CF-315F-4FB1-BBC0-25073FF3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411576CF-315F-4FB1-BBC0-25073FF33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614B7C-7ABB-45C6-8512-CF238C96A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6B614B7C-7ABB-45C6-8512-CF238C96A8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C32EDE-1B51-4B30-99B7-23511A9D5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D0C32EDE-1B51-4B30-99B7-23511A9D5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DE6CC7-5484-46D0-9A76-CA8FFE584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0EDE6CC7-5484-46D0-9A76-CA8FFE584F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128" y="-253218"/>
            <a:ext cx="9720072" cy="1716258"/>
          </a:xfrm>
        </p:spPr>
        <p:txBody>
          <a:bodyPr>
            <a:normAutofit/>
          </a:bodyPr>
          <a:lstStyle/>
          <a:p>
            <a:pPr lvl="0" algn="ctr"/>
            <a:r>
              <a:rPr lang="pl-PL" sz="5400" b="1" dirty="0" err="1">
                <a:solidFill>
                  <a:schemeClr val="tx1"/>
                </a:solidFill>
              </a:rPr>
              <a:t>ConclusionS</a:t>
            </a:r>
            <a:endParaRPr lang="fr-FR" sz="5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532065"/>
              </p:ext>
            </p:extLst>
          </p:nvPr>
        </p:nvGraphicFramePr>
        <p:xfrm>
          <a:off x="0" y="1033670"/>
          <a:ext cx="12192000" cy="5824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wal 4"/>
          <p:cNvSpPr/>
          <p:nvPr/>
        </p:nvSpPr>
        <p:spPr>
          <a:xfrm>
            <a:off x="10098158" y="300983"/>
            <a:ext cx="1837334" cy="1474808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163"/>
              <a:satOff val="113"/>
              <a:lumOff val="-78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42872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7A2349-08A5-4D5A-AEC7-D1494EA27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77A2349-08A5-4D5A-AEC7-D1494EA274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FFAFB3-5DD9-44D6-91D4-0E958823A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3FFAFB3-5DD9-44D6-91D4-0E958823AB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65EB60-5529-4DD3-9AD7-2FD01A080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E265EB60-5529-4DD3-9AD7-2FD01A080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6D3E0D-20C9-490B-96E7-F01071EBF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D26D3E0D-20C9-490B-96E7-F01071EBFF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3275" y="0"/>
            <a:ext cx="610545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9" y="321731"/>
            <a:ext cx="3932506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09128" y="321732"/>
            <a:ext cx="1352695" cy="3668542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8" y="4157447"/>
            <a:ext cx="2104750" cy="2312282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6" descr="Obraz zawierający trawa, drzewo, niebo, zewnętrzne&#10;&#10;Opis wygenerowany przy bardzo wysokim poziomie pewności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8833799" y="4330665"/>
            <a:ext cx="2880360" cy="196584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9684" y="585216"/>
            <a:ext cx="5368422" cy="1499616"/>
          </a:xfrm>
        </p:spPr>
        <p:txBody>
          <a:bodyPr>
            <a:normAutofit/>
          </a:bodyPr>
          <a:lstStyle/>
          <a:p>
            <a:r>
              <a:rPr lang="pl-PL" dirty="0" err="1"/>
              <a:t>Contact</a:t>
            </a:r>
            <a:r>
              <a:rPr lang="pl-PL" dirty="0"/>
              <a:t> and </a:t>
            </a:r>
            <a:r>
              <a:rPr lang="pl-PL" dirty="0" err="1"/>
              <a:t>follow</a:t>
            </a:r>
            <a:r>
              <a:rPr lang="pl-PL" dirty="0"/>
              <a:t> </a:t>
            </a:r>
            <a:r>
              <a:rPr lang="pl-PL" dirty="0" err="1"/>
              <a:t>us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129" y="1940374"/>
            <a:ext cx="4656236" cy="43689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25" name="Symbol zastępczy zawartości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52" y="2752510"/>
            <a:ext cx="980648" cy="758629"/>
          </a:xfrm>
          <a:prstGeom prst="rect">
            <a:avLst/>
          </a:prstGeom>
        </p:spPr>
      </p:pic>
      <p:pic>
        <p:nvPicPr>
          <p:cNvPr id="27" name="Symbol zastępczy zawartości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52" y="4617197"/>
            <a:ext cx="1013087" cy="808172"/>
          </a:xfrm>
          <a:prstGeom prst="rect">
            <a:avLst/>
          </a:prstGeom>
        </p:spPr>
      </p:pic>
      <p:pic>
        <p:nvPicPr>
          <p:cNvPr id="9" name="Obraz 8" descr="Obraz zawierający zegar, obiekt, rzecz, monitor&#10;&#10;Opis wygenerowany przy wysokim poziomie pewnośc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159" y="1949030"/>
            <a:ext cx="1026480" cy="794824"/>
          </a:xfrm>
          <a:prstGeom prst="rect">
            <a:avLst/>
          </a:prstGeom>
        </p:spPr>
      </p:pic>
      <p:pic>
        <p:nvPicPr>
          <p:cNvPr id="29" name="Obraz 28" descr="Obraz zawierający zegar, obiekt, rzecz, monitor&#10;&#10;Opis wygenerowany przy wysokim poziomie pewnośc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159" y="3822373"/>
            <a:ext cx="1026480" cy="794824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1341405" y="2084832"/>
            <a:ext cx="359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claudio.gnoli@unipv.it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1341405" y="3983966"/>
            <a:ext cx="5052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marcin.trzmielewski@gmail.com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1341405" y="2849733"/>
            <a:ext cx="3539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@</a:t>
            </a:r>
            <a:r>
              <a:rPr lang="pl-PL" sz="2800" dirty="0" err="1"/>
              <a:t>scritur</a:t>
            </a:r>
            <a:endParaRPr lang="pl-PL" sz="2800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1341405" y="4854275"/>
            <a:ext cx="3538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@</a:t>
            </a:r>
            <a:r>
              <a:rPr lang="pl-PL" sz="2800" dirty="0" err="1"/>
              <a:t>MTrzmielewski</a:t>
            </a:r>
            <a:endParaRPr lang="pl-PL" sz="2800" dirty="0"/>
          </a:p>
        </p:txBody>
      </p:sp>
      <p:pic>
        <p:nvPicPr>
          <p:cNvPr id="40" name="Obraz 39" descr="Obraz zawierający zrzut ekranu&#10;&#10;Opis wygenerowany przy wysokim poziomie pewności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5008" y="321731"/>
            <a:ext cx="3943272" cy="3668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1144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806776"/>
              </p:ext>
            </p:extLst>
          </p:nvPr>
        </p:nvGraphicFramePr>
        <p:xfrm>
          <a:off x="0" y="225083"/>
          <a:ext cx="12689058" cy="6443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120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128" y="0"/>
            <a:ext cx="9720072" cy="1252026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/>
              <a:t>USE of DDC</a:t>
            </a:r>
            <a:r>
              <a:rPr lang="pl-PL" sz="5400" b="1" dirty="0"/>
              <a:t> </a:t>
            </a:r>
            <a:r>
              <a:rPr lang="fr-FR" sz="5400" b="1" dirty="0"/>
              <a:t>in </a:t>
            </a:r>
            <a:r>
              <a:rPr lang="fr-FR" sz="5400" b="1" dirty="0" err="1"/>
              <a:t>Italy</a:t>
            </a:r>
            <a:endParaRPr lang="pl-PL" sz="5400" b="1" dirty="0"/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29617"/>
              </p:ext>
            </p:extLst>
          </p:nvPr>
        </p:nvGraphicFramePr>
        <p:xfrm>
          <a:off x="0" y="1252026"/>
          <a:ext cx="12192000" cy="5444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Owal 10"/>
          <p:cNvSpPr/>
          <p:nvPr/>
        </p:nvSpPr>
        <p:spPr>
          <a:xfrm>
            <a:off x="10909049" y="392747"/>
            <a:ext cx="859279" cy="859279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99109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128" y="-253218"/>
            <a:ext cx="9720072" cy="1716258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/>
              <a:t>The </a:t>
            </a:r>
            <a:r>
              <a:rPr lang="fr-FR" sz="5400" b="1" dirty="0" err="1"/>
              <a:t>Origins</a:t>
            </a:r>
            <a:r>
              <a:rPr lang="fr-FR" sz="5400" b="1" dirty="0"/>
              <a:t> of </a:t>
            </a:r>
            <a:r>
              <a:rPr lang="fr-FR" sz="5400" b="1" dirty="0" err="1"/>
              <a:t>scigator</a:t>
            </a:r>
            <a:endParaRPr lang="pl-PL" sz="5400" b="1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37704"/>
              </p:ext>
            </p:extLst>
          </p:nvPr>
        </p:nvGraphicFramePr>
        <p:xfrm>
          <a:off x="0" y="1153552"/>
          <a:ext cx="12191999" cy="5155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wal 5"/>
          <p:cNvSpPr/>
          <p:nvPr/>
        </p:nvSpPr>
        <p:spPr>
          <a:xfrm>
            <a:off x="10942321" y="175261"/>
            <a:ext cx="859299" cy="859299"/>
          </a:xfrm>
          <a:prstGeom prst="ellipse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65"/>
              <a:satOff val="45"/>
              <a:lumOff val="-31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07340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4A26C8-A8C9-4A92-BC61-2697B4F0A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314A26C8-A8C9-4A92-BC61-2697B4F0A4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7D791A-0C4B-4B68-BEA0-4F08A5E9C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957D791A-0C4B-4B68-BEA0-4F08A5E9C6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6FB624-DB39-441C-975A-81F8FB195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F96FB624-DB39-441C-975A-81F8FB195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ADF1AA-B75D-47C7-8D57-111A11804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11ADF1AA-B75D-47C7-8D57-111A11804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47D37B-6696-48D5-B3F2-EFA356DBB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0147D37B-6696-48D5-B3F2-EFA356DBB9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0B85F5-5D9C-4F3C-BB50-019A0F0E58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6D0B85F5-5D9C-4F3C-BB50-019A0F0E58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E16555-CEF2-4967-BC4E-ADFFB249E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47E16555-CEF2-4967-BC4E-ADFFB249E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8216DC-9B51-42C1-AB00-06D5785BD7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7A8216DC-9B51-42C1-AB00-06D5785BD7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B55466-8F5F-4BC1-8A6F-9D86447C9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4DB55466-8F5F-4BC1-8A6F-9D86447C96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128" y="-253218"/>
            <a:ext cx="9720072" cy="1716258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/>
              <a:t>The </a:t>
            </a:r>
            <a:r>
              <a:rPr lang="fr-FR" sz="5400" b="1" dirty="0" err="1"/>
              <a:t>Origins</a:t>
            </a:r>
            <a:r>
              <a:rPr lang="fr-FR" sz="5400" b="1" dirty="0"/>
              <a:t> of </a:t>
            </a:r>
            <a:r>
              <a:rPr lang="fr-FR" sz="5400" b="1" dirty="0" err="1"/>
              <a:t>scigator</a:t>
            </a:r>
            <a:endParaRPr lang="pl-PL" sz="5400" b="1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292551"/>
              </p:ext>
            </p:extLst>
          </p:nvPr>
        </p:nvGraphicFramePr>
        <p:xfrm>
          <a:off x="0" y="1153552"/>
          <a:ext cx="12191999" cy="5155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wal 5"/>
          <p:cNvSpPr/>
          <p:nvPr/>
        </p:nvSpPr>
        <p:spPr>
          <a:xfrm>
            <a:off x="10942321" y="175261"/>
            <a:ext cx="859299" cy="859299"/>
          </a:xfrm>
          <a:prstGeom prst="ellipse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65"/>
              <a:satOff val="45"/>
              <a:lumOff val="-31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Wybuch: 14 punktów 6"/>
          <p:cNvSpPr/>
          <p:nvPr/>
        </p:nvSpPr>
        <p:spPr>
          <a:xfrm>
            <a:off x="25507" y="1034560"/>
            <a:ext cx="5598941" cy="3137095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Mapping </a:t>
            </a:r>
            <a:r>
              <a:rPr lang="fr-FR" sz="2400" b="1" dirty="0" err="1">
                <a:solidFill>
                  <a:schemeClr val="tx1"/>
                </a:solidFill>
              </a:rPr>
              <a:t>between</a:t>
            </a:r>
            <a:r>
              <a:rPr lang="fr-FR" sz="2400" b="1" dirty="0">
                <a:solidFill>
                  <a:schemeClr val="tx1"/>
                </a:solidFill>
              </a:rPr>
              <a:t> DDC and local </a:t>
            </a:r>
            <a:r>
              <a:rPr lang="pl-PL" sz="2400" b="1" dirty="0" err="1">
                <a:solidFill>
                  <a:schemeClr val="tx1"/>
                </a:solidFill>
              </a:rPr>
              <a:t>schemes</a:t>
            </a:r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8" name="Wybuch: 14 punktów 7"/>
          <p:cNvSpPr/>
          <p:nvPr/>
        </p:nvSpPr>
        <p:spPr>
          <a:xfrm>
            <a:off x="5996498" y="1463040"/>
            <a:ext cx="5836918" cy="3041235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solidFill>
                  <a:schemeClr val="tx1"/>
                </a:solidFill>
              </a:rPr>
              <a:t>Subject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browsing</a:t>
            </a:r>
            <a:r>
              <a:rPr lang="fr-FR" sz="2400" b="1" dirty="0">
                <a:solidFill>
                  <a:schemeClr val="tx1"/>
                </a:solidFill>
              </a:rPr>
              <a:t> in the catalogue</a:t>
            </a:r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9" name="Wybuch: 14 punktów 8"/>
          <p:cNvSpPr/>
          <p:nvPr/>
        </p:nvSpPr>
        <p:spPr>
          <a:xfrm>
            <a:off x="1899139" y="3873791"/>
            <a:ext cx="6147581" cy="2984209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err="1">
                <a:solidFill>
                  <a:schemeClr val="tx1"/>
                </a:solidFill>
              </a:rPr>
              <a:t>Linking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related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subjects</a:t>
            </a:r>
            <a:r>
              <a:rPr lang="fr-FR" sz="2400" b="1" dirty="0">
                <a:solidFill>
                  <a:schemeClr val="tx1"/>
                </a:solidFill>
              </a:rPr>
              <a:t> and disciplines</a:t>
            </a:r>
            <a:endParaRPr lang="pl-P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128" y="1"/>
            <a:ext cx="9720072" cy="133550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The database structure</a:t>
            </a:r>
          </a:p>
        </p:txBody>
      </p:sp>
      <p:pic>
        <p:nvPicPr>
          <p:cNvPr id="19" name="Symbol zastępczy zawartości 18" descr="Obraz zawierający zrzut ekranu&#10;&#10;Opis wygenerowany przy bardzo wysokim poziomie pewności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5861" y="1153552"/>
            <a:ext cx="10721009" cy="5326761"/>
          </a:xfrm>
        </p:spPr>
      </p:pic>
      <p:sp>
        <p:nvSpPr>
          <p:cNvPr id="20" name="Owal 19"/>
          <p:cNvSpPr/>
          <p:nvPr/>
        </p:nvSpPr>
        <p:spPr>
          <a:xfrm>
            <a:off x="11070107" y="210433"/>
            <a:ext cx="732687" cy="732687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0" b="-1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109"/>
              <a:satOff val="75"/>
              <a:lumOff val="-52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Dymek myśli: chmurka 2">
            <a:extLst>
              <a:ext uri="{FF2B5EF4-FFF2-40B4-BE49-F238E27FC236}">
                <a16:creationId xmlns:a16="http://schemas.microsoft.com/office/drawing/2014/main" id="{AFCF443A-D40F-446D-913A-0F8489B463B9}"/>
              </a:ext>
            </a:extLst>
          </p:cNvPr>
          <p:cNvSpPr/>
          <p:nvPr/>
        </p:nvSpPr>
        <p:spPr>
          <a:xfrm>
            <a:off x="9563099" y="5057077"/>
            <a:ext cx="914400" cy="612648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PHP</a:t>
            </a:r>
          </a:p>
        </p:txBody>
      </p:sp>
      <p:sp>
        <p:nvSpPr>
          <p:cNvPr id="6" name="Dymek myśli: chmurka 5">
            <a:extLst>
              <a:ext uri="{FF2B5EF4-FFF2-40B4-BE49-F238E27FC236}">
                <a16:creationId xmlns:a16="http://schemas.microsoft.com/office/drawing/2014/main" id="{5BEBC3B0-26C7-4FA8-91DA-E3D4ADEC5866}"/>
              </a:ext>
            </a:extLst>
          </p:cNvPr>
          <p:cNvSpPr/>
          <p:nvPr/>
        </p:nvSpPr>
        <p:spPr>
          <a:xfrm>
            <a:off x="9422296" y="330472"/>
            <a:ext cx="1321904" cy="612648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MySQL</a:t>
            </a:r>
          </a:p>
        </p:txBody>
      </p:sp>
      <p:sp>
        <p:nvSpPr>
          <p:cNvPr id="7" name="Dymek myśli: chmurka 6">
            <a:extLst>
              <a:ext uri="{FF2B5EF4-FFF2-40B4-BE49-F238E27FC236}">
                <a16:creationId xmlns:a16="http://schemas.microsoft.com/office/drawing/2014/main" id="{72552093-1267-4D70-9939-7C846521E115}"/>
              </a:ext>
            </a:extLst>
          </p:cNvPr>
          <p:cNvSpPr/>
          <p:nvPr/>
        </p:nvSpPr>
        <p:spPr>
          <a:xfrm>
            <a:off x="8799443" y="4246489"/>
            <a:ext cx="2441713" cy="612648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err="1">
                <a:solidFill>
                  <a:schemeClr val="tx1"/>
                </a:solidFill>
              </a:rPr>
              <a:t>phpMyAdmin</a:t>
            </a:r>
            <a:endParaRPr lang="pl-P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3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128" y="-28135"/>
            <a:ext cx="9720072" cy="1603717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/>
              <a:t>THE </a:t>
            </a:r>
            <a:r>
              <a:rPr lang="fr-FR" sz="5400" b="1" dirty="0" err="1"/>
              <a:t>Scigator</a:t>
            </a:r>
            <a:r>
              <a:rPr lang="fr-FR" sz="5400" b="1" dirty="0"/>
              <a:t> interface</a:t>
            </a:r>
            <a:endParaRPr lang="pl-PL" sz="5400" b="1" dirty="0"/>
          </a:p>
        </p:txBody>
      </p:sp>
      <p:pic>
        <p:nvPicPr>
          <p:cNvPr id="4" name="Obraz 3" descr="Obraz zawierający zegar, obiekt&#10;&#10;Opis wygenerowany przy wysokim poziomie pewnośc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360" y="0"/>
            <a:ext cx="2072640" cy="1996440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520505" y="5008098"/>
            <a:ext cx="1112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12" name="Symbol zastępczy zawartości 11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63EE2B31-A90F-42ED-BB53-8D32C9DB8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3426" y="2024575"/>
            <a:ext cx="9670774" cy="3352855"/>
          </a:xfrm>
        </p:spPr>
      </p:pic>
    </p:spTree>
    <p:extLst>
      <p:ext uri="{BB962C8B-B14F-4D97-AF65-F5344CB8AC3E}">
        <p14:creationId xmlns:p14="http://schemas.microsoft.com/office/powerpoint/2010/main" val="194818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128" y="-120316"/>
            <a:ext cx="9720072" cy="1780674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err="1"/>
              <a:t>Scigator</a:t>
            </a:r>
            <a:r>
              <a:rPr lang="fr-FR" sz="3600" b="1" dirty="0"/>
              <a:t> </a:t>
            </a:r>
            <a:r>
              <a:rPr lang="fr-FR" sz="3600" b="1" dirty="0" err="1"/>
              <a:t>browsing</a:t>
            </a:r>
            <a:r>
              <a:rPr lang="fr-FR" sz="3600" b="1" dirty="0"/>
              <a:t> </a:t>
            </a:r>
            <a:r>
              <a:rPr lang="fr-FR" sz="3600" b="1" dirty="0" err="1"/>
              <a:t>functionalities</a:t>
            </a:r>
            <a:br>
              <a:rPr lang="fr-FR" b="1" dirty="0"/>
            </a:br>
            <a:r>
              <a:rPr lang="en-US" sz="5400" b="1" dirty="0" err="1"/>
              <a:t>Quer</a:t>
            </a:r>
            <a:r>
              <a:rPr lang="pl-PL" sz="5400" b="1" dirty="0"/>
              <a:t>Y </a:t>
            </a:r>
            <a:r>
              <a:rPr lang="pl-PL" sz="5400" b="1" dirty="0" err="1"/>
              <a:t>buttons</a:t>
            </a:r>
            <a:endParaRPr lang="pl-PL" sz="5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  <a:p>
            <a:pPr lvl="0"/>
            <a:endParaRPr lang="en-US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024128" y="2622082"/>
            <a:ext cx="9623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400" dirty="0"/>
          </a:p>
          <a:p>
            <a:endParaRPr lang="en-US" sz="2400" dirty="0"/>
          </a:p>
        </p:txBody>
      </p:sp>
      <p:sp>
        <p:nvSpPr>
          <p:cNvPr id="8" name="Owal 7"/>
          <p:cNvSpPr/>
          <p:nvPr/>
        </p:nvSpPr>
        <p:spPr>
          <a:xfrm>
            <a:off x="10647947" y="0"/>
            <a:ext cx="1544053" cy="1744579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217"/>
              <a:satOff val="151"/>
              <a:lumOff val="-105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06842263"/>
              </p:ext>
            </p:extLst>
          </p:nvPr>
        </p:nvGraphicFramePr>
        <p:xfrm>
          <a:off x="278295" y="2286000"/>
          <a:ext cx="11608905" cy="4326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A39B00BE-B1D9-4AFA-8782-ECBAF46AE5E4}"/>
              </a:ext>
            </a:extLst>
          </p:cNvPr>
          <p:cNvSpPr txBox="1"/>
          <p:nvPr/>
        </p:nvSpPr>
        <p:spPr>
          <a:xfrm>
            <a:off x="715617" y="2080661"/>
            <a:ext cx="10161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hlinkClick r:id="rId8"/>
              </a:rPr>
              <a:t>http://scigator.unipv.it/indexe.php</a:t>
            </a:r>
            <a:r>
              <a:rPr lang="pl-PL" dirty="0"/>
              <a:t>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AD62D8D-97E7-4D55-BC56-369375F5AF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1721" y="1550503"/>
            <a:ext cx="8958469" cy="35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4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424F54-926A-4BC9-9D4B-C67605E77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A7424F54-926A-4BC9-9D4B-C67605E77F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33158D-C833-40C0-ADEB-8F0EED3B5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4033158D-C833-40C0-ADEB-8F0EED3B5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B28AC3-AEBF-473E-AB55-9703B81C8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D7B28AC3-AEBF-473E-AB55-9703B81C82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128" y="-120316"/>
            <a:ext cx="9720072" cy="1780674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err="1"/>
              <a:t>Scigator</a:t>
            </a:r>
            <a:r>
              <a:rPr lang="fr-FR" sz="3600" b="1" dirty="0"/>
              <a:t> </a:t>
            </a:r>
            <a:r>
              <a:rPr lang="fr-FR" sz="3600" b="1" dirty="0" err="1"/>
              <a:t>browsing</a:t>
            </a:r>
            <a:r>
              <a:rPr lang="fr-FR" sz="3600" b="1" dirty="0"/>
              <a:t> </a:t>
            </a:r>
            <a:r>
              <a:rPr lang="fr-FR" sz="3600" b="1" dirty="0" err="1"/>
              <a:t>functionalities</a:t>
            </a:r>
            <a:br>
              <a:rPr lang="fr-FR" b="1" dirty="0"/>
            </a:br>
            <a:r>
              <a:rPr lang="pl-PL" sz="5400" b="1" dirty="0" err="1"/>
              <a:t>LiMITs</a:t>
            </a:r>
            <a:endParaRPr lang="pl-PL" sz="5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  <a:p>
            <a:pPr lvl="0"/>
            <a:endParaRPr lang="en-US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8" name="Owal 7"/>
          <p:cNvSpPr/>
          <p:nvPr/>
        </p:nvSpPr>
        <p:spPr>
          <a:xfrm>
            <a:off x="10647947" y="0"/>
            <a:ext cx="1544053" cy="1744579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217"/>
              <a:satOff val="151"/>
              <a:lumOff val="-105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/>
          <a:srcRect r="1603" b="4482"/>
          <a:stretch/>
        </p:blipFill>
        <p:spPr>
          <a:xfrm>
            <a:off x="0" y="1979642"/>
            <a:ext cx="11979965" cy="697297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929610310"/>
              </p:ext>
            </p:extLst>
          </p:nvPr>
        </p:nvGraphicFramePr>
        <p:xfrm>
          <a:off x="1311965" y="3419061"/>
          <a:ext cx="9210261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6857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1429</TotalTime>
  <Words>572</Words>
  <Application>Microsoft Office PowerPoint</Application>
  <PresentationFormat>Panoramiczny</PresentationFormat>
  <Paragraphs>82</Paragraphs>
  <Slides>12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Calibri</vt:lpstr>
      <vt:lpstr>Tw Cen MT</vt:lpstr>
      <vt:lpstr>Tw Cen MT Condensed</vt:lpstr>
      <vt:lpstr>Wingdings 3</vt:lpstr>
      <vt:lpstr>Integralny</vt:lpstr>
      <vt:lpstr>SciGator a DDC-based browsing library interface</vt:lpstr>
      <vt:lpstr>Prezentacja programu PowerPoint</vt:lpstr>
      <vt:lpstr>USE of DDC in Italy</vt:lpstr>
      <vt:lpstr>The Origins of scigator</vt:lpstr>
      <vt:lpstr>The Origins of scigator</vt:lpstr>
      <vt:lpstr>The database structure</vt:lpstr>
      <vt:lpstr>THE Scigator interface</vt:lpstr>
      <vt:lpstr>Scigator browsing functionalities QuerY buttons</vt:lpstr>
      <vt:lpstr>Scigator browsing functionalities LiMITs</vt:lpstr>
      <vt:lpstr>future development</vt:lpstr>
      <vt:lpstr>ConclusionS</vt:lpstr>
      <vt:lpstr>Contact and follow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SciGator a DDC-based browsing library interface</dc:title>
  <dc:creator>Marcin Trzmielewski</dc:creator>
  <cp:lastModifiedBy>Marcin Trzmielewski</cp:lastModifiedBy>
  <cp:revision>128</cp:revision>
  <dcterms:created xsi:type="dcterms:W3CDTF">2017-06-11T09:09:04Z</dcterms:created>
  <dcterms:modified xsi:type="dcterms:W3CDTF">2017-07-26T07:01:08Z</dcterms:modified>
</cp:coreProperties>
</file>