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5"/>
  </p:sldMasterIdLst>
  <p:notesMasterIdLst>
    <p:notesMasterId r:id="rId17"/>
  </p:notesMasterIdLst>
  <p:handoutMasterIdLst>
    <p:handoutMasterId r:id="rId18"/>
  </p:handoutMasterIdLst>
  <p:sldIdLst>
    <p:sldId id="265" r:id="rId6"/>
    <p:sldId id="258" r:id="rId7"/>
    <p:sldId id="266" r:id="rId8"/>
    <p:sldId id="260" r:id="rId9"/>
    <p:sldId id="267" r:id="rId10"/>
    <p:sldId id="269" r:id="rId11"/>
    <p:sldId id="268" r:id="rId12"/>
    <p:sldId id="270" r:id="rId13"/>
    <p:sldId id="271" r:id="rId14"/>
    <p:sldId id="272" r:id="rId15"/>
    <p:sldId id="263" r:id="rId16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8">
          <p15:clr>
            <a:srgbClr val="A4A3A4"/>
          </p15:clr>
        </p15:guide>
        <p15:guide id="2" pos="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6126"/>
    <a:srgbClr val="5E6262"/>
    <a:srgbClr val="17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82" autoAdjust="0"/>
    <p:restoredTop sz="87226" autoAdjust="0"/>
  </p:normalViewPr>
  <p:slideViewPr>
    <p:cSldViewPr snapToGrid="0" snapToObjects="1">
      <p:cViewPr varScale="1">
        <p:scale>
          <a:sx n="96" d="100"/>
          <a:sy n="96" d="100"/>
        </p:scale>
        <p:origin x="62" y="168"/>
      </p:cViewPr>
      <p:guideLst>
        <p:guide orient="horz" pos="1808"/>
        <p:guide pos="5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rios,Alex" userId="76a4ab84-1a45-48a1-abcc-d99622347daa" providerId="ADAL" clId="{15B1EAE4-A8FE-4660-B5B4-FC04B578C0E2}"/>
    <pc:docChg chg="modSld">
      <pc:chgData name="Kyrios,Alex" userId="76a4ab84-1a45-48a1-abcc-d99622347daa" providerId="ADAL" clId="{15B1EAE4-A8FE-4660-B5B4-FC04B578C0E2}" dt="2025-04-28T19:12:13.383" v="6" actId="20577"/>
      <pc:docMkLst>
        <pc:docMk/>
      </pc:docMkLst>
      <pc:sldChg chg="modNotesTx">
        <pc:chgData name="Kyrios,Alex" userId="76a4ab84-1a45-48a1-abcc-d99622347daa" providerId="ADAL" clId="{15B1EAE4-A8FE-4660-B5B4-FC04B578C0E2}" dt="2025-04-28T19:12:00.478" v="1" actId="20577"/>
        <pc:sldMkLst>
          <pc:docMk/>
          <pc:sldMk cId="2163877188" sldId="260"/>
        </pc:sldMkLst>
      </pc:sldChg>
      <pc:sldChg chg="modNotesTx">
        <pc:chgData name="Kyrios,Alex" userId="76a4ab84-1a45-48a1-abcc-d99622347daa" providerId="ADAL" clId="{15B1EAE4-A8FE-4660-B5B4-FC04B578C0E2}" dt="2025-04-28T19:11:58.227" v="0" actId="20577"/>
        <pc:sldMkLst>
          <pc:docMk/>
          <pc:sldMk cId="1574339544" sldId="266"/>
        </pc:sldMkLst>
      </pc:sldChg>
      <pc:sldChg chg="modNotesTx">
        <pc:chgData name="Kyrios,Alex" userId="76a4ab84-1a45-48a1-abcc-d99622347daa" providerId="ADAL" clId="{15B1EAE4-A8FE-4660-B5B4-FC04B578C0E2}" dt="2025-04-28T19:12:02.509" v="2" actId="20577"/>
        <pc:sldMkLst>
          <pc:docMk/>
          <pc:sldMk cId="4254967511" sldId="267"/>
        </pc:sldMkLst>
      </pc:sldChg>
      <pc:sldChg chg="modNotesTx">
        <pc:chgData name="Kyrios,Alex" userId="76a4ab84-1a45-48a1-abcc-d99622347daa" providerId="ADAL" clId="{15B1EAE4-A8FE-4660-B5B4-FC04B578C0E2}" dt="2025-04-28T19:12:05.472" v="3" actId="20577"/>
        <pc:sldMkLst>
          <pc:docMk/>
          <pc:sldMk cId="3019673857" sldId="268"/>
        </pc:sldMkLst>
      </pc:sldChg>
      <pc:sldChg chg="modNotesTx">
        <pc:chgData name="Kyrios,Alex" userId="76a4ab84-1a45-48a1-abcc-d99622347daa" providerId="ADAL" clId="{15B1EAE4-A8FE-4660-B5B4-FC04B578C0E2}" dt="2025-04-28T19:12:08.512" v="4" actId="20577"/>
        <pc:sldMkLst>
          <pc:docMk/>
          <pc:sldMk cId="919745386" sldId="270"/>
        </pc:sldMkLst>
      </pc:sldChg>
      <pc:sldChg chg="modNotesTx">
        <pc:chgData name="Kyrios,Alex" userId="76a4ab84-1a45-48a1-abcc-d99622347daa" providerId="ADAL" clId="{15B1EAE4-A8FE-4660-B5B4-FC04B578C0E2}" dt="2025-04-28T19:12:11.160" v="5" actId="20577"/>
        <pc:sldMkLst>
          <pc:docMk/>
          <pc:sldMk cId="1281968000" sldId="271"/>
        </pc:sldMkLst>
      </pc:sldChg>
      <pc:sldChg chg="modNotesTx">
        <pc:chgData name="Kyrios,Alex" userId="76a4ab84-1a45-48a1-abcc-d99622347daa" providerId="ADAL" clId="{15B1EAE4-A8FE-4660-B5B4-FC04B578C0E2}" dt="2025-04-28T19:12:13.383" v="6" actId="20577"/>
        <pc:sldMkLst>
          <pc:docMk/>
          <pc:sldMk cId="3160540191" sldId="272"/>
        </pc:sldMkLst>
      </pc:sldChg>
    </pc:docChg>
  </pc:docChgLst>
  <pc:docChgLst>
    <pc:chgData name="Kyrios,Alex" userId="76a4ab84-1a45-48a1-abcc-d99622347daa" providerId="ADAL" clId="{58D928BF-5CF3-4FB3-8526-8ACB9ADE3A1C}"/>
    <pc:docChg chg="custSel addSld delSld modSld delMainMaster">
      <pc:chgData name="Kyrios,Alex" userId="76a4ab84-1a45-48a1-abcc-d99622347daa" providerId="ADAL" clId="{58D928BF-5CF3-4FB3-8526-8ACB9ADE3A1C}" dt="2025-04-25T15:57:59.709" v="11586" actId="20577"/>
      <pc:docMkLst>
        <pc:docMk/>
      </pc:docMkLst>
      <pc:sldChg chg="del">
        <pc:chgData name="Kyrios,Alex" userId="76a4ab84-1a45-48a1-abcc-d99622347daa" providerId="ADAL" clId="{58D928BF-5CF3-4FB3-8526-8ACB9ADE3A1C}" dt="2025-04-25T13:27:27.056" v="125" actId="47"/>
        <pc:sldMkLst>
          <pc:docMk/>
          <pc:sldMk cId="832684615" sldId="257"/>
        </pc:sldMkLst>
      </pc:sldChg>
      <pc:sldChg chg="addSp delSp modSp mod modClrScheme chgLayout">
        <pc:chgData name="Kyrios,Alex" userId="76a4ab84-1a45-48a1-abcc-d99622347daa" providerId="ADAL" clId="{58D928BF-5CF3-4FB3-8526-8ACB9ADE3A1C}" dt="2025-04-25T13:28:44.663" v="210" actId="20577"/>
        <pc:sldMkLst>
          <pc:docMk/>
          <pc:sldMk cId="2043393313" sldId="258"/>
        </pc:sldMkLst>
        <pc:spChg chg="add mod ord">
          <ac:chgData name="Kyrios,Alex" userId="76a4ab84-1a45-48a1-abcc-d99622347daa" providerId="ADAL" clId="{58D928BF-5CF3-4FB3-8526-8ACB9ADE3A1C}" dt="2025-04-25T13:28:44.663" v="210" actId="20577"/>
          <ac:spMkLst>
            <pc:docMk/>
            <pc:sldMk cId="2043393313" sldId="258"/>
            <ac:spMk id="5" creationId="{D6302B20-C359-6892-BA6E-69C431CDA10F}"/>
          </ac:spMkLst>
        </pc:spChg>
        <pc:spChg chg="add mod ord">
          <ac:chgData name="Kyrios,Alex" userId="76a4ab84-1a45-48a1-abcc-d99622347daa" providerId="ADAL" clId="{58D928BF-5CF3-4FB3-8526-8ACB9ADE3A1C}" dt="2025-04-25T13:27:31.380" v="126" actId="700"/>
          <ac:spMkLst>
            <pc:docMk/>
            <pc:sldMk cId="2043393313" sldId="258"/>
            <ac:spMk id="6" creationId="{ED591889-2BED-F57B-CBEC-60788872E45F}"/>
          </ac:spMkLst>
        </pc:spChg>
        <pc:spChg chg="add mod ord">
          <ac:chgData name="Kyrios,Alex" userId="76a4ab84-1a45-48a1-abcc-d99622347daa" providerId="ADAL" clId="{58D928BF-5CF3-4FB3-8526-8ACB9ADE3A1C}" dt="2025-04-25T13:27:31.380" v="126" actId="700"/>
          <ac:spMkLst>
            <pc:docMk/>
            <pc:sldMk cId="2043393313" sldId="258"/>
            <ac:spMk id="7" creationId="{2A653A49-C8E5-9C2B-FF6D-A4265CB7C117}"/>
          </ac:spMkLst>
        </pc:spChg>
      </pc:sldChg>
      <pc:sldChg chg="addSp delSp modSp del mod modClrScheme chgLayout">
        <pc:chgData name="Kyrios,Alex" userId="76a4ab84-1a45-48a1-abcc-d99622347daa" providerId="ADAL" clId="{58D928BF-5CF3-4FB3-8526-8ACB9ADE3A1C}" dt="2025-04-25T13:33:31.915" v="310" actId="2696"/>
        <pc:sldMkLst>
          <pc:docMk/>
          <pc:sldMk cId="1921694498" sldId="259"/>
        </pc:sldMkLst>
      </pc:sldChg>
      <pc:sldChg chg="addSp modSp mod modClrScheme chgLayout modNotesTx">
        <pc:chgData name="Kyrios,Alex" userId="76a4ab84-1a45-48a1-abcc-d99622347daa" providerId="ADAL" clId="{58D928BF-5CF3-4FB3-8526-8ACB9ADE3A1C}" dt="2025-04-25T14:54:26.490" v="4579" actId="20577"/>
        <pc:sldMkLst>
          <pc:docMk/>
          <pc:sldMk cId="2163877188" sldId="260"/>
        </pc:sldMkLst>
        <pc:spChg chg="add mod">
          <ac:chgData name="Kyrios,Alex" userId="76a4ab84-1a45-48a1-abcc-d99622347daa" providerId="ADAL" clId="{58D928BF-5CF3-4FB3-8526-8ACB9ADE3A1C}" dt="2025-04-25T14:04:40.796" v="3484" actId="20577"/>
          <ac:spMkLst>
            <pc:docMk/>
            <pc:sldMk cId="2163877188" sldId="260"/>
            <ac:spMk id="2" creationId="{76074B95-918E-6818-98DC-2E76AA369E2A}"/>
          </ac:spMkLst>
        </pc:spChg>
        <pc:spChg chg="add mod">
          <ac:chgData name="Kyrios,Alex" userId="76a4ab84-1a45-48a1-abcc-d99622347daa" providerId="ADAL" clId="{58D928BF-5CF3-4FB3-8526-8ACB9ADE3A1C}" dt="2025-04-25T13:58:19.459" v="2699" actId="20577"/>
          <ac:spMkLst>
            <pc:docMk/>
            <pc:sldMk cId="2163877188" sldId="260"/>
            <ac:spMk id="3" creationId="{A7D2E857-03CF-5A35-054B-500670AA0D78}"/>
          </ac:spMkLst>
        </pc:spChg>
      </pc:sldChg>
      <pc:sldChg chg="del">
        <pc:chgData name="Kyrios,Alex" userId="76a4ab84-1a45-48a1-abcc-d99622347daa" providerId="ADAL" clId="{58D928BF-5CF3-4FB3-8526-8ACB9ADE3A1C}" dt="2025-04-25T13:28:13.736" v="187" actId="2696"/>
        <pc:sldMkLst>
          <pc:docMk/>
          <pc:sldMk cId="3922731006" sldId="261"/>
        </pc:sldMkLst>
      </pc:sldChg>
      <pc:sldChg chg="del">
        <pc:chgData name="Kyrios,Alex" userId="76a4ab84-1a45-48a1-abcc-d99622347daa" providerId="ADAL" clId="{58D928BF-5CF3-4FB3-8526-8ACB9ADE3A1C}" dt="2025-04-25T13:28:13.736" v="187" actId="2696"/>
        <pc:sldMkLst>
          <pc:docMk/>
          <pc:sldMk cId="3485026543" sldId="262"/>
        </pc:sldMkLst>
      </pc:sldChg>
      <pc:sldChg chg="addSp delSp modSp mod modClrScheme chgLayout">
        <pc:chgData name="Kyrios,Alex" userId="76a4ab84-1a45-48a1-abcc-d99622347daa" providerId="ADAL" clId="{58D928BF-5CF3-4FB3-8526-8ACB9ADE3A1C}" dt="2025-04-25T13:28:04.957" v="185" actId="20577"/>
        <pc:sldMkLst>
          <pc:docMk/>
          <pc:sldMk cId="644125646" sldId="263"/>
        </pc:sldMkLst>
        <pc:spChg chg="mod ord">
          <ac:chgData name="Kyrios,Alex" userId="76a4ab84-1a45-48a1-abcc-d99622347daa" providerId="ADAL" clId="{58D928BF-5CF3-4FB3-8526-8ACB9ADE3A1C}" dt="2025-04-25T13:27:45.877" v="137" actId="700"/>
          <ac:spMkLst>
            <pc:docMk/>
            <pc:sldMk cId="644125646" sldId="263"/>
            <ac:spMk id="2" creationId="{00000000-0000-0000-0000-000000000000}"/>
          </ac:spMkLst>
        </pc:spChg>
        <pc:spChg chg="add mod ord">
          <ac:chgData name="Kyrios,Alex" userId="76a4ab84-1a45-48a1-abcc-d99622347daa" providerId="ADAL" clId="{58D928BF-5CF3-4FB3-8526-8ACB9ADE3A1C}" dt="2025-04-25T13:27:49.271" v="151" actId="20577"/>
          <ac:spMkLst>
            <pc:docMk/>
            <pc:sldMk cId="644125646" sldId="263"/>
            <ac:spMk id="6" creationId="{C8B2822B-4C2E-87FF-83DA-796F2038F3DB}"/>
          </ac:spMkLst>
        </pc:spChg>
        <pc:spChg chg="add mod ord">
          <ac:chgData name="Kyrios,Alex" userId="76a4ab84-1a45-48a1-abcc-d99622347daa" providerId="ADAL" clId="{58D928BF-5CF3-4FB3-8526-8ACB9ADE3A1C}" dt="2025-04-25T13:28:00.644" v="169" actId="20577"/>
          <ac:spMkLst>
            <pc:docMk/>
            <pc:sldMk cId="644125646" sldId="263"/>
            <ac:spMk id="7" creationId="{CF424DD5-6B62-62B0-C833-1EA70DC87A34}"/>
          </ac:spMkLst>
        </pc:spChg>
        <pc:spChg chg="add mod ord">
          <ac:chgData name="Kyrios,Alex" userId="76a4ab84-1a45-48a1-abcc-d99622347daa" providerId="ADAL" clId="{58D928BF-5CF3-4FB3-8526-8ACB9ADE3A1C}" dt="2025-04-25T13:28:04.957" v="185" actId="20577"/>
          <ac:spMkLst>
            <pc:docMk/>
            <pc:sldMk cId="644125646" sldId="263"/>
            <ac:spMk id="8" creationId="{610595DB-400D-BF6A-5093-86B6F085D257}"/>
          </ac:spMkLst>
        </pc:spChg>
      </pc:sldChg>
      <pc:sldChg chg="del">
        <pc:chgData name="Kyrios,Alex" userId="76a4ab84-1a45-48a1-abcc-d99622347daa" providerId="ADAL" clId="{58D928BF-5CF3-4FB3-8526-8ACB9ADE3A1C}" dt="2025-04-25T13:28:07.700" v="186" actId="2696"/>
        <pc:sldMkLst>
          <pc:docMk/>
          <pc:sldMk cId="1586626504" sldId="264"/>
        </pc:sldMkLst>
      </pc:sldChg>
      <pc:sldChg chg="addSp delSp modSp mod modClrScheme chgLayout">
        <pc:chgData name="Kyrios,Alex" userId="76a4ab84-1a45-48a1-abcc-d99622347daa" providerId="ADAL" clId="{58D928BF-5CF3-4FB3-8526-8ACB9ADE3A1C}" dt="2025-04-25T13:27:04.938" v="124" actId="20577"/>
        <pc:sldMkLst>
          <pc:docMk/>
          <pc:sldMk cId="686087128" sldId="265"/>
        </pc:sldMkLst>
        <pc:spChg chg="add mod ord">
          <ac:chgData name="Kyrios,Alex" userId="76a4ab84-1a45-48a1-abcc-d99622347daa" providerId="ADAL" clId="{58D928BF-5CF3-4FB3-8526-8ACB9ADE3A1C}" dt="2025-04-25T13:27:04.938" v="124" actId="20577"/>
          <ac:spMkLst>
            <pc:docMk/>
            <pc:sldMk cId="686087128" sldId="265"/>
            <ac:spMk id="2" creationId="{3FE0C01F-77D8-F6A6-449F-6E9761897C86}"/>
          </ac:spMkLst>
        </pc:spChg>
        <pc:spChg chg="mod ord">
          <ac:chgData name="Kyrios,Alex" userId="76a4ab84-1a45-48a1-abcc-d99622347daa" providerId="ADAL" clId="{58D928BF-5CF3-4FB3-8526-8ACB9ADE3A1C}" dt="2025-04-25T13:26:53.853" v="61" actId="700"/>
          <ac:spMkLst>
            <pc:docMk/>
            <pc:sldMk cId="686087128" sldId="265"/>
            <ac:spMk id="35" creationId="{00000000-0000-0000-0000-000000000000}"/>
          </ac:spMkLst>
        </pc:spChg>
        <pc:spChg chg="mod ord">
          <ac:chgData name="Kyrios,Alex" userId="76a4ab84-1a45-48a1-abcc-d99622347daa" providerId="ADAL" clId="{58D928BF-5CF3-4FB3-8526-8ACB9ADE3A1C}" dt="2025-04-25T13:26:53.853" v="61" actId="700"/>
          <ac:spMkLst>
            <pc:docMk/>
            <pc:sldMk cId="686087128" sldId="265"/>
            <ac:spMk id="37" creationId="{00000000-0000-0000-0000-000000000000}"/>
          </ac:spMkLst>
        </pc:spChg>
        <pc:spChg chg="mod ord">
          <ac:chgData name="Kyrios,Alex" userId="76a4ab84-1a45-48a1-abcc-d99622347daa" providerId="ADAL" clId="{58D928BF-5CF3-4FB3-8526-8ACB9ADE3A1C}" dt="2025-04-25T13:26:53.853" v="61" actId="700"/>
          <ac:spMkLst>
            <pc:docMk/>
            <pc:sldMk cId="686087128" sldId="265"/>
            <ac:spMk id="38" creationId="{00000000-0000-0000-0000-000000000000}"/>
          </ac:spMkLst>
        </pc:spChg>
      </pc:sldChg>
      <pc:sldChg chg="del">
        <pc:chgData name="Kyrios,Alex" userId="76a4ab84-1a45-48a1-abcc-d99622347daa" providerId="ADAL" clId="{58D928BF-5CF3-4FB3-8526-8ACB9ADE3A1C}" dt="2025-04-25T13:28:13.736" v="187" actId="2696"/>
        <pc:sldMkLst>
          <pc:docMk/>
          <pc:sldMk cId="1130350008" sldId="266"/>
        </pc:sldMkLst>
      </pc:sldChg>
      <pc:sldChg chg="addSp delSp modSp new mod modNotesTx">
        <pc:chgData name="Kyrios,Alex" userId="76a4ab84-1a45-48a1-abcc-d99622347daa" providerId="ADAL" clId="{58D928BF-5CF3-4FB3-8526-8ACB9ADE3A1C}" dt="2025-04-25T13:57:46.652" v="2680" actId="20577"/>
        <pc:sldMkLst>
          <pc:docMk/>
          <pc:sldMk cId="1574339544" sldId="266"/>
        </pc:sldMkLst>
        <pc:spChg chg="mod">
          <ac:chgData name="Kyrios,Alex" userId="76a4ab84-1a45-48a1-abcc-d99622347daa" providerId="ADAL" clId="{58D928BF-5CF3-4FB3-8526-8ACB9ADE3A1C}" dt="2025-04-25T13:30:21.111" v="248" actId="20577"/>
          <ac:spMkLst>
            <pc:docMk/>
            <pc:sldMk cId="1574339544" sldId="266"/>
            <ac:spMk id="2" creationId="{81BB57AD-90B9-AEB8-2E63-C6DEB0B83F2E}"/>
          </ac:spMkLst>
        </pc:spChg>
        <pc:spChg chg="add mod">
          <ac:chgData name="Kyrios,Alex" userId="76a4ab84-1a45-48a1-abcc-d99622347daa" providerId="ADAL" clId="{58D928BF-5CF3-4FB3-8526-8ACB9ADE3A1C}" dt="2025-04-25T13:33:17.019" v="309" actId="20577"/>
          <ac:spMkLst>
            <pc:docMk/>
            <pc:sldMk cId="1574339544" sldId="266"/>
            <ac:spMk id="4" creationId="{4840C8DA-FB95-0F5D-4F56-4C588F9C22E0}"/>
          </ac:spMkLst>
        </pc:spChg>
        <pc:spChg chg="add mod">
          <ac:chgData name="Kyrios,Alex" userId="76a4ab84-1a45-48a1-abcc-d99622347daa" providerId="ADAL" clId="{58D928BF-5CF3-4FB3-8526-8ACB9ADE3A1C}" dt="2025-04-25T13:30:50.481" v="253" actId="255"/>
          <ac:spMkLst>
            <pc:docMk/>
            <pc:sldMk cId="1574339544" sldId="266"/>
            <ac:spMk id="5" creationId="{0DEE8421-4ADD-B133-B7F3-B5465F5B2BE5}"/>
          </ac:spMkLst>
        </pc:spChg>
      </pc:sldChg>
      <pc:sldChg chg="del">
        <pc:chgData name="Kyrios,Alex" userId="76a4ab84-1a45-48a1-abcc-d99622347daa" providerId="ADAL" clId="{58D928BF-5CF3-4FB3-8526-8ACB9ADE3A1C}" dt="2025-04-25T13:27:27.056" v="125" actId="47"/>
        <pc:sldMkLst>
          <pc:docMk/>
          <pc:sldMk cId="2450162816" sldId="267"/>
        </pc:sldMkLst>
      </pc:sldChg>
      <pc:sldChg chg="addSp delSp modSp new mod modNotesTx">
        <pc:chgData name="Kyrios,Alex" userId="76a4ab84-1a45-48a1-abcc-d99622347daa" providerId="ADAL" clId="{58D928BF-5CF3-4FB3-8526-8ACB9ADE3A1C}" dt="2025-04-25T15:13:16.072" v="6986" actId="20577"/>
        <pc:sldMkLst>
          <pc:docMk/>
          <pc:sldMk cId="4254967511" sldId="267"/>
        </pc:sldMkLst>
        <pc:spChg chg="mod">
          <ac:chgData name="Kyrios,Alex" userId="76a4ab84-1a45-48a1-abcc-d99622347daa" providerId="ADAL" clId="{58D928BF-5CF3-4FB3-8526-8ACB9ADE3A1C}" dt="2025-04-25T15:13:16.072" v="6986" actId="20577"/>
          <ac:spMkLst>
            <pc:docMk/>
            <pc:sldMk cId="4254967511" sldId="267"/>
            <ac:spMk id="2" creationId="{903FBADE-6553-C837-24C2-92BC94841E4C}"/>
          </ac:spMkLst>
        </pc:spChg>
        <pc:graphicFrameChg chg="add mod">
          <ac:chgData name="Kyrios,Alex" userId="76a4ab84-1a45-48a1-abcc-d99622347daa" providerId="ADAL" clId="{58D928BF-5CF3-4FB3-8526-8ACB9ADE3A1C}" dt="2025-04-25T14:55:26.156" v="4654" actId="1076"/>
          <ac:graphicFrameMkLst>
            <pc:docMk/>
            <pc:sldMk cId="4254967511" sldId="267"/>
            <ac:graphicFrameMk id="4" creationId="{E99F0BE2-699B-7B7E-1F89-477F4A28C992}"/>
          </ac:graphicFrameMkLst>
        </pc:graphicFrameChg>
      </pc:sldChg>
      <pc:sldChg chg="addSp delSp modSp new mod modNotesTx">
        <pc:chgData name="Kyrios,Alex" userId="76a4ab84-1a45-48a1-abcc-d99622347daa" providerId="ADAL" clId="{58D928BF-5CF3-4FB3-8526-8ACB9ADE3A1C}" dt="2025-04-25T15:13:08.309" v="6971" actId="20577"/>
        <pc:sldMkLst>
          <pc:docMk/>
          <pc:sldMk cId="3019673857" sldId="268"/>
        </pc:sldMkLst>
        <pc:spChg chg="mod">
          <ac:chgData name="Kyrios,Alex" userId="76a4ab84-1a45-48a1-abcc-d99622347daa" providerId="ADAL" clId="{58D928BF-5CF3-4FB3-8526-8ACB9ADE3A1C}" dt="2025-04-25T15:02:55.088" v="5649" actId="20577"/>
          <ac:spMkLst>
            <pc:docMk/>
            <pc:sldMk cId="3019673857" sldId="268"/>
            <ac:spMk id="2" creationId="{75EC2721-6F73-3EE1-8380-C3E59A653D83}"/>
          </ac:spMkLst>
        </pc:spChg>
        <pc:graphicFrameChg chg="add mod">
          <ac:chgData name="Kyrios,Alex" userId="76a4ab84-1a45-48a1-abcc-d99622347daa" providerId="ADAL" clId="{58D928BF-5CF3-4FB3-8526-8ACB9ADE3A1C}" dt="2025-04-25T15:03:03.798" v="5651"/>
          <ac:graphicFrameMkLst>
            <pc:docMk/>
            <pc:sldMk cId="3019673857" sldId="268"/>
            <ac:graphicFrameMk id="5" creationId="{29C853F6-B54A-3087-7A19-CAC7C5F8923C}"/>
          </ac:graphicFrameMkLst>
        </pc:graphicFrameChg>
      </pc:sldChg>
      <pc:sldChg chg="addSp delSp modSp new mod modClrScheme chgLayout">
        <pc:chgData name="Kyrios,Alex" userId="76a4ab84-1a45-48a1-abcc-d99622347daa" providerId="ADAL" clId="{58D928BF-5CF3-4FB3-8526-8ACB9ADE3A1C}" dt="2025-04-25T15:02:31.316" v="5622" actId="255"/>
        <pc:sldMkLst>
          <pc:docMk/>
          <pc:sldMk cId="3988323558" sldId="269"/>
        </pc:sldMkLst>
        <pc:spChg chg="add mod ord">
          <ac:chgData name="Kyrios,Alex" userId="76a4ab84-1a45-48a1-abcc-d99622347daa" providerId="ADAL" clId="{58D928BF-5CF3-4FB3-8526-8ACB9ADE3A1C}" dt="2025-04-25T15:02:31.316" v="5622" actId="255"/>
          <ac:spMkLst>
            <pc:docMk/>
            <pc:sldMk cId="3988323558" sldId="269"/>
            <ac:spMk id="4" creationId="{DC4192C5-5D4D-FEAB-3223-9CDB880870F2}"/>
          </ac:spMkLst>
        </pc:spChg>
        <pc:spChg chg="add mod ord">
          <ac:chgData name="Kyrios,Alex" userId="76a4ab84-1a45-48a1-abcc-d99622347daa" providerId="ADAL" clId="{58D928BF-5CF3-4FB3-8526-8ACB9ADE3A1C}" dt="2025-04-25T15:02:19.299" v="5590" actId="700"/>
          <ac:spMkLst>
            <pc:docMk/>
            <pc:sldMk cId="3988323558" sldId="269"/>
            <ac:spMk id="5" creationId="{12F8A5C9-B28E-E515-9596-FC41FFA8F67F}"/>
          </ac:spMkLst>
        </pc:spChg>
        <pc:spChg chg="add mod ord">
          <ac:chgData name="Kyrios,Alex" userId="76a4ab84-1a45-48a1-abcc-d99622347daa" providerId="ADAL" clId="{58D928BF-5CF3-4FB3-8526-8ACB9ADE3A1C}" dt="2025-04-25T15:02:19.299" v="5590" actId="700"/>
          <ac:spMkLst>
            <pc:docMk/>
            <pc:sldMk cId="3988323558" sldId="269"/>
            <ac:spMk id="6" creationId="{EBAB5097-B68C-4BCB-EDBF-D281575644DF}"/>
          </ac:spMkLst>
        </pc:spChg>
      </pc:sldChg>
      <pc:sldChg chg="modSp new mod modNotesTx">
        <pc:chgData name="Kyrios,Alex" userId="76a4ab84-1a45-48a1-abcc-d99622347daa" providerId="ADAL" clId="{58D928BF-5CF3-4FB3-8526-8ACB9ADE3A1C}" dt="2025-04-25T15:24:52.276" v="8796" actId="20577"/>
        <pc:sldMkLst>
          <pc:docMk/>
          <pc:sldMk cId="919745386" sldId="270"/>
        </pc:sldMkLst>
        <pc:spChg chg="mod">
          <ac:chgData name="Kyrios,Alex" userId="76a4ab84-1a45-48a1-abcc-d99622347daa" providerId="ADAL" clId="{58D928BF-5CF3-4FB3-8526-8ACB9ADE3A1C}" dt="2025-04-25T15:12:00.877" v="6816" actId="20577"/>
          <ac:spMkLst>
            <pc:docMk/>
            <pc:sldMk cId="919745386" sldId="270"/>
            <ac:spMk id="2" creationId="{F75FA26A-A1EE-8145-D99E-A31925AA2A5F}"/>
          </ac:spMkLst>
        </pc:spChg>
        <pc:spChg chg="mod">
          <ac:chgData name="Kyrios,Alex" userId="76a4ab84-1a45-48a1-abcc-d99622347daa" providerId="ADAL" clId="{58D928BF-5CF3-4FB3-8526-8ACB9ADE3A1C}" dt="2025-04-25T15:19:38.413" v="7724" actId="20577"/>
          <ac:spMkLst>
            <pc:docMk/>
            <pc:sldMk cId="919745386" sldId="270"/>
            <ac:spMk id="3" creationId="{879CD8B7-0A96-0745-C70B-5D65AD8160F4}"/>
          </ac:spMkLst>
        </pc:spChg>
      </pc:sldChg>
      <pc:sldChg chg="addSp delSp modSp new mod modClrScheme chgLayout modNotesTx">
        <pc:chgData name="Kyrios,Alex" userId="76a4ab84-1a45-48a1-abcc-d99622347daa" providerId="ADAL" clId="{58D928BF-5CF3-4FB3-8526-8ACB9ADE3A1C}" dt="2025-04-25T15:23:59.669" v="8631" actId="5793"/>
        <pc:sldMkLst>
          <pc:docMk/>
          <pc:sldMk cId="1281968000" sldId="271"/>
        </pc:sldMkLst>
        <pc:spChg chg="add mod ord">
          <ac:chgData name="Kyrios,Alex" userId="76a4ab84-1a45-48a1-abcc-d99622347daa" providerId="ADAL" clId="{58D928BF-5CF3-4FB3-8526-8ACB9ADE3A1C}" dt="2025-04-25T15:23:52.425" v="8568" actId="20577"/>
          <ac:spMkLst>
            <pc:docMk/>
            <pc:sldMk cId="1281968000" sldId="271"/>
            <ac:spMk id="4" creationId="{AE0D0DB2-AC08-F8D8-B74E-6FE3D24F9158}"/>
          </ac:spMkLst>
        </pc:spChg>
        <pc:spChg chg="add mod ord">
          <ac:chgData name="Kyrios,Alex" userId="76a4ab84-1a45-48a1-abcc-d99622347daa" providerId="ADAL" clId="{58D928BF-5CF3-4FB3-8526-8ACB9ADE3A1C}" dt="2025-04-25T15:23:50.051" v="8558" actId="700"/>
          <ac:spMkLst>
            <pc:docMk/>
            <pc:sldMk cId="1281968000" sldId="271"/>
            <ac:spMk id="5" creationId="{DE426D64-C22E-15E8-A755-73C6025552B1}"/>
          </ac:spMkLst>
        </pc:spChg>
        <pc:spChg chg="add mod ord">
          <ac:chgData name="Kyrios,Alex" userId="76a4ab84-1a45-48a1-abcc-d99622347daa" providerId="ADAL" clId="{58D928BF-5CF3-4FB3-8526-8ACB9ADE3A1C}" dt="2025-04-25T15:23:50.051" v="8558" actId="700"/>
          <ac:spMkLst>
            <pc:docMk/>
            <pc:sldMk cId="1281968000" sldId="271"/>
            <ac:spMk id="6" creationId="{387ACD9F-334C-33BC-C210-00348BE368F4}"/>
          </ac:spMkLst>
        </pc:spChg>
      </pc:sldChg>
      <pc:sldChg chg="addSp delSp modSp new mod modClrScheme chgLayout modNotesTx">
        <pc:chgData name="Kyrios,Alex" userId="76a4ab84-1a45-48a1-abcc-d99622347daa" providerId="ADAL" clId="{58D928BF-5CF3-4FB3-8526-8ACB9ADE3A1C}" dt="2025-04-25T15:57:59.709" v="11586" actId="20577"/>
        <pc:sldMkLst>
          <pc:docMk/>
          <pc:sldMk cId="3160540191" sldId="272"/>
        </pc:sldMkLst>
        <pc:spChg chg="add mod ord">
          <ac:chgData name="Kyrios,Alex" userId="76a4ab84-1a45-48a1-abcc-d99622347daa" providerId="ADAL" clId="{58D928BF-5CF3-4FB3-8526-8ACB9ADE3A1C}" dt="2025-04-25T15:56:52.945" v="11374" actId="20577"/>
          <ac:spMkLst>
            <pc:docMk/>
            <pc:sldMk cId="3160540191" sldId="272"/>
            <ac:spMk id="5" creationId="{2EA8085B-4629-5179-BFFA-ACF13FC3B167}"/>
          </ac:spMkLst>
        </pc:spChg>
        <pc:spChg chg="add mod ord">
          <ac:chgData name="Kyrios,Alex" userId="76a4ab84-1a45-48a1-abcc-d99622347daa" providerId="ADAL" clId="{58D928BF-5CF3-4FB3-8526-8ACB9ADE3A1C}" dt="2025-04-25T15:25:25.333" v="8830" actId="20577"/>
          <ac:spMkLst>
            <pc:docMk/>
            <pc:sldMk cId="3160540191" sldId="272"/>
            <ac:spMk id="6" creationId="{A62C368F-1E9C-4216-BE7E-1F11153B0110}"/>
          </ac:spMkLst>
        </pc:spChg>
      </pc:sldChg>
      <pc:sldMasterChg chg="del delSldLayout">
        <pc:chgData name="Kyrios,Alex" userId="76a4ab84-1a45-48a1-abcc-d99622347daa" providerId="ADAL" clId="{58D928BF-5CF3-4FB3-8526-8ACB9ADE3A1C}" dt="2025-04-25T13:58:12.907" v="2681" actId="700"/>
        <pc:sldMasterMkLst>
          <pc:docMk/>
          <pc:sldMasterMk cId="2860395708" sldId="2147483648"/>
        </pc:sldMasterMkLst>
        <pc:sldLayoutChg chg="del">
          <pc:chgData name="Kyrios,Alex" userId="76a4ab84-1a45-48a1-abcc-d99622347daa" providerId="ADAL" clId="{58D928BF-5CF3-4FB3-8526-8ACB9ADE3A1C}" dt="2025-04-25T13:58:12.907" v="2681" actId="700"/>
          <pc:sldLayoutMkLst>
            <pc:docMk/>
            <pc:sldMasterMk cId="2860395708" sldId="2147483648"/>
            <pc:sldLayoutMk cId="3016524877" sldId="2147483650"/>
          </pc:sldLayoutMkLst>
        </pc:sldLayoutChg>
        <pc:sldLayoutChg chg="del">
          <pc:chgData name="Kyrios,Alex" userId="76a4ab84-1a45-48a1-abcc-d99622347daa" providerId="ADAL" clId="{58D928BF-5CF3-4FB3-8526-8ACB9ADE3A1C}" dt="2025-04-25T13:58:12.907" v="2681" actId="700"/>
          <pc:sldLayoutMkLst>
            <pc:docMk/>
            <pc:sldMasterMk cId="2860395708" sldId="2147483648"/>
            <pc:sldLayoutMk cId="3237085395" sldId="2147483652"/>
          </pc:sldLayoutMkLst>
        </pc:sldLayoutChg>
        <pc:sldLayoutChg chg="del">
          <pc:chgData name="Kyrios,Alex" userId="76a4ab84-1a45-48a1-abcc-d99622347daa" providerId="ADAL" clId="{58D928BF-5CF3-4FB3-8526-8ACB9ADE3A1C}" dt="2025-04-25T13:58:12.907" v="2681" actId="700"/>
          <pc:sldLayoutMkLst>
            <pc:docMk/>
            <pc:sldMasterMk cId="2860395708" sldId="2147483648"/>
            <pc:sldLayoutMk cId="1672074327" sldId="2147483653"/>
          </pc:sldLayoutMkLst>
        </pc:sldLayoutChg>
        <pc:sldLayoutChg chg="del">
          <pc:chgData name="Kyrios,Alex" userId="76a4ab84-1a45-48a1-abcc-d99622347daa" providerId="ADAL" clId="{58D928BF-5CF3-4FB3-8526-8ACB9ADE3A1C}" dt="2025-04-25T13:58:12.907" v="2681" actId="700"/>
          <pc:sldLayoutMkLst>
            <pc:docMk/>
            <pc:sldMasterMk cId="2860395708" sldId="2147483648"/>
            <pc:sldLayoutMk cId="3034598398" sldId="2147483654"/>
          </pc:sldLayoutMkLst>
        </pc:sldLayoutChg>
        <pc:sldLayoutChg chg="del">
          <pc:chgData name="Kyrios,Alex" userId="76a4ab84-1a45-48a1-abcc-d99622347daa" providerId="ADAL" clId="{58D928BF-5CF3-4FB3-8526-8ACB9ADE3A1C}" dt="2025-04-25T13:58:12.907" v="2681" actId="700"/>
          <pc:sldLayoutMkLst>
            <pc:docMk/>
            <pc:sldMasterMk cId="2860395708" sldId="2147483648"/>
            <pc:sldLayoutMk cId="1323974854" sldId="2147483655"/>
          </pc:sldLayoutMkLst>
        </pc:sldLayoutChg>
        <pc:sldLayoutChg chg="del">
          <pc:chgData name="Kyrios,Alex" userId="76a4ab84-1a45-48a1-abcc-d99622347daa" providerId="ADAL" clId="{58D928BF-5CF3-4FB3-8526-8ACB9ADE3A1C}" dt="2025-04-25T13:58:12.907" v="2681" actId="700"/>
          <pc:sldLayoutMkLst>
            <pc:docMk/>
            <pc:sldMasterMk cId="2860395708" sldId="2147483648"/>
            <pc:sldLayoutMk cId="2141487029" sldId="2147483656"/>
          </pc:sldLayoutMkLst>
        </pc:sldLayoutChg>
        <pc:sldLayoutChg chg="del">
          <pc:chgData name="Kyrios,Alex" userId="76a4ab84-1a45-48a1-abcc-d99622347daa" providerId="ADAL" clId="{58D928BF-5CF3-4FB3-8526-8ACB9ADE3A1C}" dt="2025-04-25T13:58:12.907" v="2681" actId="700"/>
          <pc:sldLayoutMkLst>
            <pc:docMk/>
            <pc:sldMasterMk cId="2860395708" sldId="2147483648"/>
            <pc:sldLayoutMk cId="3092367797" sldId="2147483657"/>
          </pc:sldLayoutMkLst>
        </pc:sldLayoutChg>
        <pc:sldLayoutChg chg="del">
          <pc:chgData name="Kyrios,Alex" userId="76a4ab84-1a45-48a1-abcc-d99622347daa" providerId="ADAL" clId="{58D928BF-5CF3-4FB3-8526-8ACB9ADE3A1C}" dt="2025-04-25T13:58:12.907" v="2681" actId="700"/>
          <pc:sldLayoutMkLst>
            <pc:docMk/>
            <pc:sldMasterMk cId="2860395708" sldId="2147483648"/>
            <pc:sldLayoutMk cId="2458256017" sldId="2147483658"/>
          </pc:sldLayoutMkLst>
        </pc:sldLayoutChg>
        <pc:sldLayoutChg chg="del">
          <pc:chgData name="Kyrios,Alex" userId="76a4ab84-1a45-48a1-abcc-d99622347daa" providerId="ADAL" clId="{58D928BF-5CF3-4FB3-8526-8ACB9ADE3A1C}" dt="2025-04-25T13:58:12.907" v="2681" actId="700"/>
          <pc:sldLayoutMkLst>
            <pc:docMk/>
            <pc:sldMasterMk cId="2860395708" sldId="2147483648"/>
            <pc:sldLayoutMk cId="1621949660" sldId="2147483659"/>
          </pc:sldLayoutMkLst>
        </pc:sldLayoutChg>
        <pc:sldLayoutChg chg="del">
          <pc:chgData name="Kyrios,Alex" userId="76a4ab84-1a45-48a1-abcc-d99622347daa" providerId="ADAL" clId="{58D928BF-5CF3-4FB3-8526-8ACB9ADE3A1C}" dt="2025-04-25T13:58:12.907" v="2681" actId="700"/>
          <pc:sldLayoutMkLst>
            <pc:docMk/>
            <pc:sldMasterMk cId="2860395708" sldId="2147483648"/>
            <pc:sldLayoutMk cId="907336412" sldId="2147483660"/>
          </pc:sldLayoutMkLst>
        </pc:sldLayoutChg>
        <pc:sldLayoutChg chg="del">
          <pc:chgData name="Kyrios,Alex" userId="76a4ab84-1a45-48a1-abcc-d99622347daa" providerId="ADAL" clId="{58D928BF-5CF3-4FB3-8526-8ACB9ADE3A1C}" dt="2025-04-25T13:58:12.907" v="2681" actId="700"/>
          <pc:sldLayoutMkLst>
            <pc:docMk/>
            <pc:sldMasterMk cId="2860395708" sldId="2147483648"/>
            <pc:sldLayoutMk cId="1378456154" sldId="2147483661"/>
          </pc:sldLayoutMkLst>
        </pc:sldLayoutChg>
      </pc:sldMasterChg>
    </pc:docChg>
  </pc:docChgLst>
  <pc:docChgLst>
    <pc:chgData name="Kyrios,Alex" userId="76a4ab84-1a45-48a1-abcc-d99622347daa" providerId="ADAL" clId="{90878398-F4B9-45A9-88E8-3B934574B140}"/>
    <pc:docChg chg="modSld sldOrd">
      <pc:chgData name="Kyrios,Alex" userId="76a4ab84-1a45-48a1-abcc-d99622347daa" providerId="ADAL" clId="{90878398-F4B9-45A9-88E8-3B934574B140}" dt="2024-09-15T19:53:29.793" v="1"/>
      <pc:docMkLst>
        <pc:docMk/>
      </pc:docMkLst>
      <pc:sldChg chg="ord">
        <pc:chgData name="Kyrios,Alex" userId="76a4ab84-1a45-48a1-abcc-d99622347daa" providerId="ADAL" clId="{90878398-F4B9-45A9-88E8-3B934574B140}" dt="2024-09-15T19:53:29.793" v="1"/>
        <pc:sldMkLst>
          <pc:docMk/>
          <pc:sldMk cId="644125646" sldId="2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7726C-ACAE-124E-B040-09E55DEF4DA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C18C3-2E63-8349-A502-4ACA2BED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89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ED89F-9978-4AB6-BCED-01769F86FBC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9ED3A-83BD-4247-902C-B3F75A9B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9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9ED3A-83BD-4247-902C-B3F75A9B8A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9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9ED3A-83BD-4247-902C-B3F75A9B8A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36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9ED3A-83BD-4247-902C-B3F75A9B8A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98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9ED3A-83BD-4247-902C-B3F75A9B8A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93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9ED3A-83BD-4247-902C-B3F75A9B8A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71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9ED3A-83BD-4247-902C-B3F75A9B8A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23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9ED3A-83BD-4247-902C-B3F75A9B8A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77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9ED3A-83BD-4247-902C-B3F75A9B8A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8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tiff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95" b="48278"/>
          <a:stretch/>
        </p:blipFill>
        <p:spPr>
          <a:xfrm>
            <a:off x="3163889" y="2"/>
            <a:ext cx="5980110" cy="1060063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2"/>
            <a:ext cx="3190875" cy="1060065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329876"/>
            <a:ext cx="3582591" cy="56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Event Location • June 25, 2015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79470" y="1852402"/>
            <a:ext cx="7754770" cy="1234773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457200" tIns="274320" rIns="457200" bIns="274320">
            <a:normAutofit/>
          </a:bodyPr>
          <a:lstStyle>
            <a:lvl1pPr marL="0" indent="0" algn="l">
              <a:spcBef>
                <a:spcPts val="0"/>
              </a:spcBef>
              <a:buNone/>
              <a:defRPr sz="4400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Place title here</a:t>
            </a:r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28694" y="3206972"/>
            <a:ext cx="1860270" cy="400110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28695" y="3613838"/>
            <a:ext cx="1364723" cy="307777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1700" b="0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136900" y="0"/>
            <a:ext cx="445693" cy="1060065"/>
          </a:xfrm>
          <a:prstGeom prst="rect">
            <a:avLst/>
          </a:prstGeom>
          <a:solidFill>
            <a:srgbClr val="00AFD7">
              <a:alpha val="6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3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40428" y="194732"/>
            <a:ext cx="3980966" cy="781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Closing Message</a:t>
            </a: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11338" y="4388000"/>
            <a:ext cx="9144000" cy="179785"/>
          </a:xfrm>
          <a:prstGeom prst="rect">
            <a:avLst/>
          </a:prstGeom>
          <a:solidFill>
            <a:srgbClr val="00AFD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40615" y="990753"/>
            <a:ext cx="3887788" cy="3042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40428" y="1267826"/>
            <a:ext cx="3887788" cy="2692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0428" y="1508234"/>
            <a:ext cx="3887788" cy="2291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pic>
        <p:nvPicPr>
          <p:cNvPr id="10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0295" y="0"/>
            <a:ext cx="4578960" cy="43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8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pt-because-tag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00" y="3704187"/>
            <a:ext cx="8216894" cy="60772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 rot="16200000">
            <a:off x="477189" y="3861998"/>
            <a:ext cx="607721" cy="2921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704187"/>
            <a:ext cx="635000" cy="607721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831455"/>
            <a:ext cx="4180696" cy="1400383"/>
          </a:xfrm>
          <a:prstGeom prst="rect">
            <a:avLst/>
          </a:prstGeom>
          <a:ln w="101600" cmpd="sng">
            <a:solidFill>
              <a:srgbClr val="236192"/>
            </a:solidFill>
            <a:miter lim="800000"/>
          </a:ln>
        </p:spPr>
        <p:txBody>
          <a:bodyPr vert="horz" wrap="none" lIns="548640" tIns="274320" rIns="457200" bIns="274320">
            <a:spAutoFit/>
          </a:bodyPr>
          <a:lstStyle>
            <a:lvl1pPr marL="0" indent="0" algn="l">
              <a:spcBef>
                <a:spcPts val="0"/>
              </a:spcBef>
              <a:buNone/>
              <a:defRPr sz="5500" b="1" baseline="0">
                <a:ln w="0" cmpd="sng">
                  <a:noFill/>
                </a:ln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98251" y="2397542"/>
            <a:ext cx="3887788" cy="3042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98064" y="2688127"/>
            <a:ext cx="3887788" cy="2692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98064" y="2957399"/>
            <a:ext cx="3887788" cy="2291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312442"/>
            <a:ext cx="3679825" cy="566309"/>
          </a:xfrm>
          <a:prstGeom prst="rect">
            <a:avLst/>
          </a:prstGeom>
          <a:solidFill>
            <a:srgbClr val="236192"/>
          </a:solidFill>
        </p:spPr>
        <p:txBody>
          <a:bodyPr vert="horz" wrap="square" lIns="640080" tIns="91440" bIns="164592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Title</a:t>
            </a:r>
          </a:p>
        </p:txBody>
      </p:sp>
      <p:pic>
        <p:nvPicPr>
          <p:cNvPr id="17" name="Picture 26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4"/>
          <a:srcRect l="67120"/>
          <a:stretch/>
        </p:blipFill>
        <p:spPr>
          <a:xfrm rot="16200000">
            <a:off x="5827109" y="3788500"/>
            <a:ext cx="87692" cy="317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84850" y="3904991"/>
            <a:ext cx="86105" cy="8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1" y="1493044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524273" y="2014936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8" y="2073399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2712528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1490664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1" y="1493043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8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1" y="413183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524273" y="935075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8" y="993538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1632667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410803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1" y="413182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82651" y="2696332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524273" y="3218224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416308" y="3276687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416300" y="3915816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416300" y="2693952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882651" y="2696331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15259" y="831061"/>
            <a:ext cx="8174038" cy="646331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4572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6213" y="638175"/>
            <a:ext cx="265112" cy="4505325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411956" y="638176"/>
            <a:ext cx="265112" cy="407462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8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0786" y="1029747"/>
            <a:ext cx="8439148" cy="3356378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buFont typeface="Arial" charset="0"/>
              <a:buChar char="•"/>
              <a:defRPr sz="1600"/>
            </a:lvl4pPr>
            <a:lvl5pPr>
              <a:buFont typeface="Arial" charset="0"/>
              <a:buChar char="•"/>
              <a:defRPr sz="1400"/>
            </a:lvl5pPr>
            <a:lvl6pPr>
              <a:defRPr sz="1400"/>
            </a:lvl6pPr>
            <a:lvl7pPr>
              <a:defRPr sz="1200"/>
            </a:lvl7pPr>
            <a:lvl8pPr>
              <a:defRPr sz="1100"/>
            </a:lvl8pPr>
            <a:lvl9pPr>
              <a:defRPr sz="11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75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98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51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51435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900" baseline="0">
                <a:sym typeface="Wingdings"/>
              </a:defRPr>
            </a:lvl1pPr>
            <a:lvl2pPr marL="457200" indent="0">
              <a:buNone/>
              <a:defRPr sz="2400"/>
            </a:lvl2pPr>
          </a:lstStyle>
          <a:p>
            <a:pPr lvl="1"/>
            <a:r>
              <a:rPr lang="en-US" dirty="0"/>
              <a:t>Drag and drop photo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583491" y="-15479"/>
            <a:ext cx="433387" cy="5174457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016878" y="-15479"/>
            <a:ext cx="1127125" cy="5174457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-14111" y="3748282"/>
            <a:ext cx="6153150" cy="715580"/>
          </a:xfrm>
          <a:prstGeom prst="rect">
            <a:avLst/>
          </a:prstGeom>
          <a:solidFill>
            <a:schemeClr val="bg1"/>
          </a:solidFill>
        </p:spPr>
        <p:txBody>
          <a:bodyPr vert="horz" lIns="640080"/>
          <a:lstStyle>
            <a:lvl1pPr marL="0" indent="0">
              <a:buNone/>
              <a:defRPr sz="2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Persons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4917" y="4085464"/>
            <a:ext cx="5610225" cy="26431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Persons Title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55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5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EDUG – 8 May 2025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E0C01F-77D8-F6A6-449F-6E9761897C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Past, present, and future of the 200s optional arrangement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Alex Kyrios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Senior Editor, DDC</a:t>
            </a:r>
          </a:p>
        </p:txBody>
      </p:sp>
    </p:spTree>
    <p:extLst>
      <p:ext uri="{BB962C8B-B14F-4D97-AF65-F5344CB8AC3E}">
        <p14:creationId xmlns:p14="http://schemas.microsoft.com/office/powerpoint/2010/main" val="6860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2C368F-1E9C-4216-BE7E-1F11153B01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Potential shift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A8085B-4629-5179-BFFA-ACF13FC3B1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Building out the current option</a:t>
            </a:r>
          </a:p>
          <a:p>
            <a:r>
              <a:rPr lang="en-US" dirty="0"/>
              <a:t>Support for Christianity as new option</a:t>
            </a:r>
          </a:p>
          <a:p>
            <a:r>
              <a:rPr lang="en-US" dirty="0"/>
              <a:t>Application profiles?</a:t>
            </a:r>
          </a:p>
          <a:p>
            <a:r>
              <a:rPr lang="en-US" dirty="0"/>
              <a:t>An open conversation</a:t>
            </a:r>
          </a:p>
        </p:txBody>
      </p:sp>
    </p:spTree>
    <p:extLst>
      <p:ext uri="{BB962C8B-B14F-4D97-AF65-F5344CB8AC3E}">
        <p14:creationId xmlns:p14="http://schemas.microsoft.com/office/powerpoint/2010/main" val="31605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B2822B-4C2E-87FF-83DA-796F2038F3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Alex Kyrios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424DD5-6B62-62B0-C833-1EA70DC87A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Senior Editor, DDC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0595DB-400D-BF6A-5093-86B6F085D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kyriosa@oclc.org</a:t>
            </a:r>
          </a:p>
        </p:txBody>
      </p:sp>
    </p:spTree>
    <p:extLst>
      <p:ext uri="{BB962C8B-B14F-4D97-AF65-F5344CB8AC3E}">
        <p14:creationId xmlns:p14="http://schemas.microsoft.com/office/powerpoint/2010/main" val="6441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02B20-C359-6892-BA6E-69C431CDA1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Problem and precedents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591889-2BED-F57B-CBEC-60788872E4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653A49-C8E5-9C2B-FF6D-A4265CB7C1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9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BB57AD-90B9-AEB8-2E63-C6DEB0B83F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Then and now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4840C8DA-FB95-0F5D-4F56-4C588F9C22E0}"/>
              </a:ext>
            </a:extLst>
          </p:cNvPr>
          <p:cNvSpPr txBox="1">
            <a:spLocks/>
          </p:cNvSpPr>
          <p:nvPr/>
        </p:nvSpPr>
        <p:spPr>
          <a:xfrm>
            <a:off x="340788" y="864965"/>
            <a:ext cx="3278312" cy="341357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/>
              <a:t>First edition </a:t>
            </a:r>
            <a:r>
              <a:rPr lang="en-US" sz="2400" dirty="0"/>
              <a:t>(1876)</a:t>
            </a:r>
          </a:p>
          <a:p>
            <a:pPr marL="0" indent="0">
              <a:buFont typeface="Arial"/>
              <a:buNone/>
            </a:pPr>
            <a:r>
              <a:rPr lang="en-US" sz="1800" b="1" dirty="0"/>
              <a:t>200</a:t>
            </a:r>
            <a:r>
              <a:rPr lang="en-US" sz="1800" dirty="0"/>
              <a:t> Theology</a:t>
            </a:r>
          </a:p>
          <a:p>
            <a:pPr marL="0" indent="0">
              <a:buFont typeface="Arial"/>
              <a:buNone/>
            </a:pPr>
            <a:r>
              <a:rPr lang="en-US" sz="1800" b="1" dirty="0"/>
              <a:t>210</a:t>
            </a:r>
            <a:r>
              <a:rPr lang="en-US" sz="1800" dirty="0"/>
              <a:t> Natural Theology</a:t>
            </a:r>
          </a:p>
          <a:p>
            <a:pPr marL="0" indent="0">
              <a:buFont typeface="Arial"/>
              <a:buNone/>
            </a:pPr>
            <a:r>
              <a:rPr lang="en-US" sz="1800" b="1" dirty="0"/>
              <a:t>220</a:t>
            </a:r>
            <a:r>
              <a:rPr lang="en-US" sz="1800" dirty="0"/>
              <a:t> Bible</a:t>
            </a:r>
          </a:p>
          <a:p>
            <a:pPr marL="0" indent="0">
              <a:buFont typeface="Arial"/>
              <a:buNone/>
            </a:pPr>
            <a:r>
              <a:rPr lang="en-US" sz="1800" b="1" dirty="0"/>
              <a:t>230</a:t>
            </a:r>
            <a:r>
              <a:rPr lang="en-US" sz="1800" dirty="0"/>
              <a:t> Doctrinal Theology</a:t>
            </a:r>
          </a:p>
          <a:p>
            <a:pPr marL="0" indent="0">
              <a:buFont typeface="Arial"/>
              <a:buNone/>
            </a:pPr>
            <a:r>
              <a:rPr lang="en-US" sz="1800" b="1" dirty="0"/>
              <a:t>240</a:t>
            </a:r>
            <a:r>
              <a:rPr lang="en-US" sz="1800" dirty="0"/>
              <a:t> Practical and Devotional</a:t>
            </a:r>
          </a:p>
          <a:p>
            <a:pPr marL="0" indent="0">
              <a:buFont typeface="Arial"/>
              <a:buNone/>
            </a:pPr>
            <a:r>
              <a:rPr lang="en-US" sz="1800" b="1" dirty="0"/>
              <a:t>250</a:t>
            </a:r>
            <a:r>
              <a:rPr lang="en-US" sz="1800" dirty="0"/>
              <a:t> Homiletical and Pastoral</a:t>
            </a:r>
          </a:p>
          <a:p>
            <a:pPr marL="0" indent="0">
              <a:buFont typeface="Arial"/>
              <a:buNone/>
            </a:pPr>
            <a:r>
              <a:rPr lang="en-US" sz="1800" b="1" dirty="0"/>
              <a:t>260</a:t>
            </a:r>
            <a:r>
              <a:rPr lang="en-US" sz="1800" dirty="0"/>
              <a:t> Institutions and Missions</a:t>
            </a:r>
          </a:p>
          <a:p>
            <a:pPr marL="0" indent="0">
              <a:buFont typeface="Arial"/>
              <a:buNone/>
            </a:pPr>
            <a:r>
              <a:rPr lang="en-US" sz="1800" b="1" dirty="0"/>
              <a:t>270</a:t>
            </a:r>
            <a:r>
              <a:rPr lang="en-US" sz="1800" dirty="0"/>
              <a:t> Ecclesiastical and History</a:t>
            </a:r>
          </a:p>
          <a:p>
            <a:pPr marL="0" indent="0">
              <a:buFont typeface="Arial"/>
              <a:buNone/>
            </a:pPr>
            <a:r>
              <a:rPr lang="en-US" sz="1800" b="1" dirty="0"/>
              <a:t>280</a:t>
            </a:r>
            <a:r>
              <a:rPr lang="en-US" sz="1800" dirty="0"/>
              <a:t> Christian Sects</a:t>
            </a:r>
          </a:p>
          <a:p>
            <a:pPr marL="0" indent="0">
              <a:buFont typeface="Arial"/>
              <a:buNone/>
            </a:pPr>
            <a:r>
              <a:rPr lang="en-US" sz="1800" b="1" dirty="0"/>
              <a:t>290</a:t>
            </a:r>
            <a:r>
              <a:rPr lang="en-US" sz="1800" dirty="0"/>
              <a:t> Non-</a:t>
            </a:r>
            <a:r>
              <a:rPr lang="en-US" sz="1800" dirty="0" err="1"/>
              <a:t>christian</a:t>
            </a:r>
            <a:r>
              <a:rPr lang="en-US" sz="1800" dirty="0"/>
              <a:t> Religions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DEE8421-4ADD-B133-B7F3-B5465F5B2BE5}"/>
              </a:ext>
            </a:extLst>
          </p:cNvPr>
          <p:cNvSpPr txBox="1">
            <a:spLocks/>
          </p:cNvSpPr>
          <p:nvPr/>
        </p:nvSpPr>
        <p:spPr>
          <a:xfrm>
            <a:off x="3773103" y="864965"/>
            <a:ext cx="5030109" cy="341357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/>
              <a:t>Today</a:t>
            </a:r>
          </a:p>
          <a:p>
            <a:pPr marL="0" indent="0">
              <a:buFont typeface="Arial"/>
              <a:buNone/>
            </a:pPr>
            <a:r>
              <a:rPr lang="en-US" sz="1800" b="1" dirty="0"/>
              <a:t>200</a:t>
            </a:r>
            <a:r>
              <a:rPr lang="en-US" sz="1800" dirty="0"/>
              <a:t> Religion</a:t>
            </a:r>
          </a:p>
          <a:p>
            <a:pPr marL="0" indent="0">
              <a:buFont typeface="Arial"/>
              <a:buNone/>
            </a:pPr>
            <a:r>
              <a:rPr lang="en-US" sz="1800" b="1" dirty="0"/>
              <a:t>210</a:t>
            </a:r>
            <a:r>
              <a:rPr lang="en-US" sz="1800" dirty="0"/>
              <a:t> Philosophy &amp; theory of religion</a:t>
            </a:r>
          </a:p>
          <a:p>
            <a:pPr marL="0" indent="0">
              <a:buFont typeface="Arial"/>
              <a:buNone/>
            </a:pPr>
            <a:r>
              <a:rPr lang="en-US" sz="1800" b="1" dirty="0"/>
              <a:t>220</a:t>
            </a:r>
            <a:r>
              <a:rPr lang="en-US" sz="1800" dirty="0"/>
              <a:t> The Bible</a:t>
            </a:r>
          </a:p>
          <a:p>
            <a:pPr marL="0" indent="0">
              <a:buFont typeface="Arial"/>
              <a:buNone/>
            </a:pPr>
            <a:r>
              <a:rPr lang="en-US" sz="1800" b="1" dirty="0"/>
              <a:t>230</a:t>
            </a:r>
            <a:r>
              <a:rPr lang="en-US" sz="1800" dirty="0"/>
              <a:t> Christianity</a:t>
            </a:r>
          </a:p>
          <a:p>
            <a:pPr marL="0" indent="0">
              <a:buFont typeface="Arial"/>
              <a:buNone/>
            </a:pPr>
            <a:r>
              <a:rPr lang="en-US" sz="1800" b="1" dirty="0"/>
              <a:t>240</a:t>
            </a:r>
            <a:r>
              <a:rPr lang="en-US" sz="1800" dirty="0"/>
              <a:t> Christian practice &amp; observance</a:t>
            </a:r>
          </a:p>
          <a:p>
            <a:pPr marL="0" indent="0">
              <a:buFont typeface="Arial"/>
              <a:buNone/>
            </a:pPr>
            <a:r>
              <a:rPr lang="en-US" sz="1800" b="1" dirty="0"/>
              <a:t>250</a:t>
            </a:r>
            <a:r>
              <a:rPr lang="en-US" sz="1800" dirty="0"/>
              <a:t> </a:t>
            </a:r>
            <a:r>
              <a:rPr lang="en-US" sz="1800" spc="-60" dirty="0"/>
              <a:t>Christian pastoral practice &amp; religious orders</a:t>
            </a:r>
          </a:p>
          <a:p>
            <a:pPr marL="0" indent="0">
              <a:buFont typeface="Arial"/>
              <a:buNone/>
            </a:pPr>
            <a:r>
              <a:rPr lang="en-US" sz="1800" b="1" spc="-60" dirty="0"/>
              <a:t>260</a:t>
            </a:r>
            <a:r>
              <a:rPr lang="en-US" sz="1800" spc="-60" dirty="0"/>
              <a:t> Christian organizations, social work &amp; worship</a:t>
            </a:r>
          </a:p>
          <a:p>
            <a:pPr marL="0" indent="0">
              <a:buFont typeface="Arial"/>
              <a:buNone/>
            </a:pPr>
            <a:r>
              <a:rPr lang="en-US" sz="1800" b="1" dirty="0"/>
              <a:t>270</a:t>
            </a:r>
            <a:r>
              <a:rPr lang="en-US" sz="1800" dirty="0"/>
              <a:t> History of Christianity</a:t>
            </a:r>
          </a:p>
          <a:p>
            <a:pPr marL="0" indent="0">
              <a:buFont typeface="Arial"/>
              <a:buNone/>
            </a:pPr>
            <a:r>
              <a:rPr lang="en-US" sz="1800" b="1" dirty="0"/>
              <a:t>280</a:t>
            </a:r>
            <a:r>
              <a:rPr lang="en-US" sz="1800" dirty="0"/>
              <a:t> Christian denominations</a:t>
            </a:r>
          </a:p>
          <a:p>
            <a:pPr marL="0" indent="0">
              <a:buFont typeface="Arial"/>
              <a:buNone/>
            </a:pPr>
            <a:r>
              <a:rPr lang="en-US" sz="1800" b="1" dirty="0"/>
              <a:t>290</a:t>
            </a:r>
            <a:r>
              <a:rPr lang="en-US" sz="1800" dirty="0"/>
              <a:t> Other religions</a:t>
            </a:r>
          </a:p>
          <a:p>
            <a:pPr marL="0" indent="0">
              <a:buFont typeface="Arial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433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074B95-918E-6818-98DC-2E76AA369E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Balancing continuity vs. revision</a:t>
            </a:r>
          </a:p>
          <a:p>
            <a:r>
              <a:rPr lang="en-US" dirty="0"/>
              <a:t>Introduction of official options</a:t>
            </a:r>
          </a:p>
          <a:p>
            <a:pPr lvl="1"/>
            <a:r>
              <a:rPr lang="en-US" dirty="0"/>
              <a:t>Favor a non-Christian religion</a:t>
            </a:r>
          </a:p>
          <a:p>
            <a:pPr lvl="2"/>
            <a:r>
              <a:rPr lang="en-US" dirty="0"/>
              <a:t>Repurposing of the 210s</a:t>
            </a:r>
          </a:p>
          <a:p>
            <a:pPr lvl="2"/>
            <a:r>
              <a:rPr lang="en-US" dirty="0"/>
              <a:t>Swapping with Christianity</a:t>
            </a:r>
          </a:p>
          <a:p>
            <a:pPr lvl="1"/>
            <a:r>
              <a:rPr lang="en-US" dirty="0"/>
              <a:t>Favoring no religion (regional/chronological view, DDC 23)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2E857-03CF-5A35-054B-500670AA0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Considering change</a:t>
            </a:r>
          </a:p>
        </p:txBody>
      </p:sp>
    </p:spTree>
    <p:extLst>
      <p:ext uri="{BB962C8B-B14F-4D97-AF65-F5344CB8AC3E}">
        <p14:creationId xmlns:p14="http://schemas.microsoft.com/office/powerpoint/2010/main" val="216387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3FBADE-6553-C837-24C2-92BC94841E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Regional/chronological (2011)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9F0BE2-699B-7B7E-1F89-477F4A28C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785322"/>
              </p:ext>
            </p:extLst>
          </p:nvPr>
        </p:nvGraphicFramePr>
        <p:xfrm>
          <a:off x="341313" y="1187383"/>
          <a:ext cx="8461374" cy="312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3876">
                  <a:extLst>
                    <a:ext uri="{9D8B030D-6E8A-4147-A177-3AD203B41FA5}">
                      <a16:colId xmlns:a16="http://schemas.microsoft.com/office/drawing/2014/main" val="4141067939"/>
                    </a:ext>
                  </a:extLst>
                </a:gridCol>
                <a:gridCol w="3187498">
                  <a:extLst>
                    <a:ext uri="{9D8B030D-6E8A-4147-A177-3AD203B41FA5}">
                      <a16:colId xmlns:a16="http://schemas.microsoft.com/office/drawing/2014/main" val="732994974"/>
                    </a:ext>
                  </a:extLst>
                </a:gridCol>
              </a:tblGrid>
              <a:tr h="445118">
                <a:tc>
                  <a:txBody>
                    <a:bodyPr/>
                    <a:lstStyle/>
                    <a:p>
                      <a:r>
                        <a:rPr lang="en-US" sz="2400" dirty="0"/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Notation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209030"/>
                  </a:ext>
                </a:extLst>
              </a:tr>
              <a:tr h="445118">
                <a:tc>
                  <a:txBody>
                    <a:bodyPr/>
                    <a:lstStyle/>
                    <a:p>
                      <a:r>
                        <a:rPr lang="en-US" sz="2000" b="0" dirty="0"/>
                        <a:t>Religions of Chinese origin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299.51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6964849"/>
                  </a:ext>
                </a:extLst>
              </a:tr>
              <a:tr h="445118">
                <a:tc>
                  <a:txBody>
                    <a:bodyPr/>
                    <a:lstStyle/>
                    <a:p>
                      <a:r>
                        <a:rPr lang="en-US" sz="2000" b="0" dirty="0"/>
                        <a:t>Religions of Indic origin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945469"/>
                  </a:ext>
                </a:extLst>
              </a:tr>
              <a:tr h="445118">
                <a:tc>
                  <a:txBody>
                    <a:bodyPr/>
                    <a:lstStyle/>
                    <a:p>
                      <a:r>
                        <a:rPr lang="en-US" sz="2000" b="0" dirty="0"/>
                        <a:t>Religions of North American native origin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299.7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3176640"/>
                  </a:ext>
                </a:extLst>
              </a:tr>
              <a:tr h="445118">
                <a:tc>
                  <a:txBody>
                    <a:bodyPr/>
                    <a:lstStyle/>
                    <a:p>
                      <a:r>
                        <a:rPr lang="en-US" sz="2000" b="0" dirty="0"/>
                        <a:t>Judaism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8886381"/>
                  </a:ext>
                </a:extLst>
              </a:tr>
              <a:tr h="445118">
                <a:tc>
                  <a:txBody>
                    <a:bodyPr/>
                    <a:lstStyle/>
                    <a:p>
                      <a:r>
                        <a:rPr lang="en-US" sz="2000" b="0" dirty="0"/>
                        <a:t>Christianity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230-280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2417258"/>
                  </a:ext>
                </a:extLst>
              </a:tr>
              <a:tr h="445118">
                <a:tc>
                  <a:txBody>
                    <a:bodyPr/>
                    <a:lstStyle/>
                    <a:p>
                      <a:r>
                        <a:rPr lang="en-US" sz="2000" b="0" dirty="0"/>
                        <a:t>Islam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6568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96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192C5-5D4D-FEAB-3223-9CDB88087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259" y="831061"/>
            <a:ext cx="8174038" cy="630942"/>
          </a:xfrm>
        </p:spPr>
        <p:txBody>
          <a:bodyPr/>
          <a:lstStyle/>
          <a:p>
            <a:r>
              <a:rPr lang="en-US" sz="3500" dirty="0"/>
              <a:t>Optional arrangement today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F8A5C9-B28E-E515-9596-FC41FFA8F6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AB5097-B68C-4BCB-EDBF-D281575644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2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EC2721-6F73-3EE1-8380-C3E59A653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Same approach, new notation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9C853F6-B54A-3087-7A19-CAC7C5F89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856748"/>
              </p:ext>
            </p:extLst>
          </p:nvPr>
        </p:nvGraphicFramePr>
        <p:xfrm>
          <a:off x="341313" y="1109662"/>
          <a:ext cx="8461375" cy="311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3876">
                  <a:extLst>
                    <a:ext uri="{9D8B030D-6E8A-4147-A177-3AD203B41FA5}">
                      <a16:colId xmlns:a16="http://schemas.microsoft.com/office/drawing/2014/main" val="4141067939"/>
                    </a:ext>
                  </a:extLst>
                </a:gridCol>
                <a:gridCol w="1571222">
                  <a:extLst>
                    <a:ext uri="{9D8B030D-6E8A-4147-A177-3AD203B41FA5}">
                      <a16:colId xmlns:a16="http://schemas.microsoft.com/office/drawing/2014/main" val="732994974"/>
                    </a:ext>
                  </a:extLst>
                </a:gridCol>
                <a:gridCol w="1616277">
                  <a:extLst>
                    <a:ext uri="{9D8B030D-6E8A-4147-A177-3AD203B41FA5}">
                      <a16:colId xmlns:a16="http://schemas.microsoft.com/office/drawing/2014/main" val="3360069627"/>
                    </a:ext>
                  </a:extLst>
                </a:gridCol>
              </a:tblGrid>
              <a:tr h="443104">
                <a:tc>
                  <a:txBody>
                    <a:bodyPr/>
                    <a:lstStyle/>
                    <a:p>
                      <a:r>
                        <a:rPr lang="en-US" sz="2400" dirty="0"/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Standard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Optional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209030"/>
                  </a:ext>
                </a:extLst>
              </a:tr>
              <a:tr h="443104">
                <a:tc>
                  <a:txBody>
                    <a:bodyPr/>
                    <a:lstStyle/>
                    <a:p>
                      <a:r>
                        <a:rPr lang="en-US" sz="2000" b="0" dirty="0"/>
                        <a:t>Religions of Chinese origin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299.51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6964849"/>
                  </a:ext>
                </a:extLst>
              </a:tr>
              <a:tr h="443104">
                <a:tc>
                  <a:txBody>
                    <a:bodyPr/>
                    <a:lstStyle/>
                    <a:p>
                      <a:r>
                        <a:rPr lang="en-US" sz="2000" b="0" dirty="0"/>
                        <a:t>Religions of Indic origin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223-229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945469"/>
                  </a:ext>
                </a:extLst>
              </a:tr>
              <a:tr h="443104">
                <a:tc>
                  <a:txBody>
                    <a:bodyPr/>
                    <a:lstStyle/>
                    <a:p>
                      <a:r>
                        <a:rPr lang="en-US" sz="2000" b="0" dirty="0"/>
                        <a:t>Religions of North American native origin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299.7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239.7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3176640"/>
                  </a:ext>
                </a:extLst>
              </a:tr>
              <a:tr h="443104">
                <a:tc>
                  <a:txBody>
                    <a:bodyPr/>
                    <a:lstStyle/>
                    <a:p>
                      <a:r>
                        <a:rPr lang="en-US" sz="2000" b="0" dirty="0"/>
                        <a:t>Judaism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8886381"/>
                  </a:ext>
                </a:extLst>
              </a:tr>
              <a:tr h="443104">
                <a:tc>
                  <a:txBody>
                    <a:bodyPr/>
                    <a:lstStyle/>
                    <a:p>
                      <a:r>
                        <a:rPr lang="en-US" sz="2000" b="0" dirty="0"/>
                        <a:t>Christianity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230-280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252-279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2417258"/>
                  </a:ext>
                </a:extLst>
              </a:tr>
              <a:tr h="443104">
                <a:tc>
                  <a:txBody>
                    <a:bodyPr/>
                    <a:lstStyle/>
                    <a:p>
                      <a:r>
                        <a:rPr lang="en-US" sz="2000" b="0" dirty="0"/>
                        <a:t>Islam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281-298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6568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67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5FA26A-A1EE-8145-D99E-A31925AA2A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Adoption in the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CD8B7-0A96-0745-C70B-5D65AD8160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Truly gaining acceptance</a:t>
            </a:r>
          </a:p>
          <a:p>
            <a:r>
              <a:rPr lang="en-US" dirty="0"/>
              <a:t>First: Lawrence Public Library, Kansas</a:t>
            </a:r>
          </a:p>
          <a:p>
            <a:r>
              <a:rPr lang="en-US" dirty="0"/>
              <a:t>20+ libraries in Massachusetts</a:t>
            </a:r>
          </a:p>
        </p:txBody>
      </p:sp>
    </p:spTree>
    <p:extLst>
      <p:ext uri="{BB962C8B-B14F-4D97-AF65-F5344CB8AC3E}">
        <p14:creationId xmlns:p14="http://schemas.microsoft.com/office/powerpoint/2010/main" val="91974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D0DB2-AC08-F8D8-B74E-6FE3D24F9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future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26D64-C22E-15E8-A755-73C6025552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7ACD9F-334C-33BC-C210-00348BE368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onconfidential">
  <a:themeElements>
    <a:clrScheme name="Custom 4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e1e867eb-0ccf-46b3-a8be-678a344b5681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0515AF1295244B26E4E6D23BF0BEB" ma:contentTypeVersion="60" ma:contentTypeDescription="Create a new document." ma:contentTypeScope="" ma:versionID="3ab1845c282ca95ea55a370b014f16f3">
  <xsd:schema xmlns:xsd="http://www.w3.org/2001/XMLSchema" xmlns:xs="http://www.w3.org/2001/XMLSchema" xmlns:p="http://schemas.microsoft.com/office/2006/metadata/properties" xmlns:ns2="6b67d80f-331f-4b51-b18e-81b8c101c29d" targetNamespace="http://schemas.microsoft.com/office/2006/metadata/properties" ma:root="true" ma:fieldsID="dc18ffd4b9c37d9f1a33ccc21d583d93" ns2:_="">
    <xsd:import namespace="6b67d80f-331f-4b51-b18e-81b8c101c2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7d80f-331f-4b51-b18e-81b8c101c2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E988F0-95B4-4FCA-A550-26E1636850FD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6b67d80f-331f-4b51-b18e-81b8c101c29d"/>
  </ds:schemaRefs>
</ds:datastoreItem>
</file>

<file path=customXml/itemProps2.xml><?xml version="1.0" encoding="utf-8"?>
<ds:datastoreItem xmlns:ds="http://schemas.openxmlformats.org/officeDocument/2006/customXml" ds:itemID="{595F8081-E4B0-4ACB-86C3-2F58A415E7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593AE6-1AD2-44A9-9585-67BB81296102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B82E809F-BB71-443C-980C-C97BB9F2C3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67d80f-331f-4b51-b18e-81b8c101c2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10267</TotalTime>
  <Words>276</Words>
  <Application>Microsoft Office PowerPoint</Application>
  <PresentationFormat>On-screen Show (16:9)</PresentationFormat>
  <Paragraphs>95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Wingdings</vt:lpstr>
      <vt:lpstr>Nonconfidential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Blake,Clint</dc:creator>
  <cp:lastModifiedBy>Kyrios,Alex</cp:lastModifiedBy>
  <cp:revision>158</cp:revision>
  <dcterms:created xsi:type="dcterms:W3CDTF">2015-04-17T19:58:50Z</dcterms:created>
  <dcterms:modified xsi:type="dcterms:W3CDTF">2025-04-28T19:12:15Z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0x010100A350515AF1295244B26E4E6D23BF0BEB</vt:lpwstr>
  </property>
</Properties>
</file>