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5" r:id="rId3"/>
    <p:sldId id="257" r:id="rId4"/>
    <p:sldId id="336" r:id="rId5"/>
    <p:sldId id="268" r:id="rId6"/>
    <p:sldId id="270" r:id="rId7"/>
    <p:sldId id="267" r:id="rId8"/>
    <p:sldId id="269" r:id="rId9"/>
    <p:sldId id="292" r:id="rId10"/>
    <p:sldId id="291" r:id="rId11"/>
    <p:sldId id="316" r:id="rId12"/>
    <p:sldId id="317" r:id="rId13"/>
    <p:sldId id="293" r:id="rId14"/>
    <p:sldId id="272" r:id="rId15"/>
    <p:sldId id="279" r:id="rId16"/>
    <p:sldId id="294" r:id="rId17"/>
    <p:sldId id="278" r:id="rId18"/>
    <p:sldId id="283" r:id="rId19"/>
    <p:sldId id="306" r:id="rId20"/>
    <p:sldId id="307" r:id="rId21"/>
    <p:sldId id="308" r:id="rId22"/>
    <p:sldId id="284" r:id="rId23"/>
    <p:sldId id="320" r:id="rId24"/>
    <p:sldId id="330" r:id="rId25"/>
    <p:sldId id="285" r:id="rId26"/>
    <p:sldId id="331" r:id="rId27"/>
    <p:sldId id="302" r:id="rId28"/>
    <p:sldId id="271" r:id="rId29"/>
    <p:sldId id="329" r:id="rId30"/>
    <p:sldId id="305" r:id="rId31"/>
    <p:sldId id="332" r:id="rId32"/>
    <p:sldId id="310" r:id="rId33"/>
    <p:sldId id="313" r:id="rId34"/>
    <p:sldId id="314" r:id="rId35"/>
    <p:sldId id="299" r:id="rId36"/>
    <p:sldId id="296" r:id="rId37"/>
    <p:sldId id="301" r:id="rId38"/>
    <p:sldId id="319" r:id="rId39"/>
    <p:sldId id="326" r:id="rId40"/>
    <p:sldId id="335" r:id="rId41"/>
    <p:sldId id="325" r:id="rId42"/>
    <p:sldId id="304" r:id="rId43"/>
    <p:sldId id="275" r:id="rId44"/>
    <p:sldId id="276" r:id="rId45"/>
    <p:sldId id="334" r:id="rId46"/>
    <p:sldId id="345" r:id="rId47"/>
    <p:sldId id="347" r:id="rId48"/>
    <p:sldId id="346" r:id="rId49"/>
    <p:sldId id="333" r:id="rId50"/>
    <p:sldId id="298" r:id="rId51"/>
    <p:sldId id="321" r:id="rId52"/>
    <p:sldId id="323" r:id="rId53"/>
    <p:sldId id="337" r:id="rId54"/>
    <p:sldId id="338" r:id="rId55"/>
    <p:sldId id="339" r:id="rId56"/>
    <p:sldId id="340" r:id="rId57"/>
    <p:sldId id="343" r:id="rId58"/>
    <p:sldId id="344" r:id="rId59"/>
    <p:sldId id="322" r:id="rId60"/>
  </p:sldIdLst>
  <p:sldSz cx="16257588" cy="9144000"/>
  <p:notesSz cx="6797675" cy="9874250"/>
  <p:defaultTextStyle>
    <a:defPPr>
      <a:defRPr lang="de-DE"/>
    </a:defPPr>
    <a:lvl1pPr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2568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451374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177060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90274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628434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4354121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5079807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5805493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AD2DED"/>
    <a:srgbClr val="0066FF"/>
    <a:srgbClr val="008080"/>
    <a:srgbClr val="33CC33"/>
    <a:srgbClr val="FFFF00"/>
    <a:srgbClr val="FF5050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5" autoAdjust="0"/>
    <p:restoredTop sz="99488" autoAdjust="0"/>
  </p:normalViewPr>
  <p:slideViewPr>
    <p:cSldViewPr snapToGrid="0" snapToObjects="1">
      <p:cViewPr varScale="1">
        <p:scale>
          <a:sx n="92" d="100"/>
          <a:sy n="92" d="100"/>
        </p:scale>
        <p:origin x="132" y="228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240" y="2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174168-46A6-1C44-88D1-D3A1DB2CF6EE}" type="datetimeFigureOut">
              <a:rPr lang="de-DE"/>
              <a:pPr>
                <a:defRPr/>
              </a:pPr>
              <a:t>08.06.2016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B17958-CD0C-6144-B0D3-0F34794BF0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81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50:48.12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11125 19238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8:11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2940 10819,'0'-24,"0"0,0 1,0-1,0 1,0-1,0 1,0-1,0 1,0-1,0 1,0-1,0 1,0-1,0 1,0-1,0 1,0-1,0 1,0-1,0 1,0-1,0 1,0-1,0 1,0-1,0 1,0-1,0 0,0 1,0-1,0-23,0 24,0-24,0 23,0 1,0-1,0 1,0-1,0 1,0-1,0 1,0-1,0 1,24 23,-24-24,0 1,0-1,0 1,0-1,0 1,23-1,-23 1,0-1,0 0,24 24,-24-23,0-1,0 1,23 23,-23-24,24 24,-1 0,-23-23,24 23,-24-24,23 24,1 0,-1 0,1 0,-24-23,23 23,1-24,-1 24,1 0,-24-23,23 23,1 0,-1 0,-23-24,24 24,0 0,-1-23,1 23,-1 0,1 0,-1 0,1 0,-1 0,1 0,-1 0,1 0,-1 0,1 0,-1 23,1-23,-24 24,23-24,1 23,-1 1,1-24,-1 0,-23 23,24-23,-1 24,-23-1,0 1,24-1,-1 1,1-1,-24 1,24-24,-24 24,23-1,-23 1,24-1,-24 1,23-1,-23 1,24-24,-24 23,23-23,-23 24,0-1,24-23,-24 24,23-1,-23 1,24-1,-24 1,0-1,0 1,0 23,0-24,0 1,23-1,-23 1,0-1,24 1,-24-1,0 1,0 0,23-24,-23 23,0 1,0-1,24-23,-24 24,0-1,23 1,1 23,-24-24,0 24,0-23,0-1,0 24,23-47,-23 24,0-1,0 1,24-24,-24 23,0 1,23-24,-23 23,24-23,-24 24,23-1,-23 1,24-1,-24 1,0 0,0-1,23 1,-23-1,0 1,24-24,-24 47,0-24,24 1,-24-1,0 1,0-1,23 1,-23-1,0 1,24-1,-24 1,0-1,23-23,-23 24,0-1,0 1,24-1,-24 1,23-1,1 1,-24-1,23 1,-23 0,24-1,-24 1,23-24,-23 23,0 1,0-1,0 1,24-24,-24 23,0 1,0-1,0 1,0-1,0 1,0-1,23 1,-23-1,24 1,-24 23,23-24,-23 1,24 23,-1-24,-23 1,0-1,0 1,0 0,24-1,-24 1,0 23,23-24,-23 1,0-1,24-23,-24 47,0-23,0 23,0 0,0 0,23 0,-23 0,0-24,0 1,0-1,0 1,24-1,-24 1,0 0,0-1,0 1,0-1,0 1,0-1,0 1,23-24,-23 23,0 1,0-1,0 1,0-1,0 1,0-1,0 1,0-1,0 1,0-1,0 1,0-1,0 1,0-1,0 1,0-1,0 1,0-1,0 1,0 0,0-1,0 1,0-1,0 1,0-1,0 1,0-1,0 1,-23 23,23-24,0 1,0-1,-24-23,24 24,0-1,-23-23,23 24,-24-1,24 1,0-1,-23 1,23-1,-24-23,24 24,-23-24,23 23,-24-23,24 24,0-1,0 1,0 0,0-1,0 1,0-1,0 1,0-1,0 1,0-1,0 1,0-1,0 1,0-1,0 1,0-1,0 1,-23-1,23 1,-24-24,24 23,0 1,0-1,-23-23,23 24,-24-1,1 1,-1-1,1-23,-1 0,1 0,-1 0,1 0,-1 0,1 0,-1 0,0 0,1 0,-24 0,23 0,1 0,-1 0,1 0,-1 0,-23 0,24 0,-1 0,1 0,-1 0,1 0,-1 0,1 0,-1 0,1 0,-1 0,1 0,-1 0,0 0,1 0,-1 0,1 0,-1 0,1 0,-1 0,1 0,-1 0,1-23,-1 23,-23-24,0 1,0-1,0 24,0-23,-23 23,46-24,-23 24,0 0,23-23,1 23,-1 0,1-24,23 1,-24 23,1-24,23 1,-24-1,24 1,0-24,0 0,-23 0,23 0,-24 47,24-47,0 23,0 0,-23 1,23-1,-24 1,24-1,0 1,0-1,0 1,0-1,0 1,0-1,0-23,0 0,0 0,-23 24,23-24,0 0,0 0,-24 23,24 1,0-1,0 0,0 1,0-1,0 1,0-1,0 1,0-1,0-23,0 24,0-24,0 23,0-23,0 24,-23-1,23 1,0-1,0 1,0-1,0 1,0-1,0 1,0-1,0 1,0-1,0 0,-24 24,24-23,0-1,0 1,0-1,0 1,0-1,0 1,0-1,0 1,0-1,0 1,0-1,0 1,0-1,0 1,0-1,0 1,0-1,0 1,0-1,0 1,0-1,0 1,0-1,0 1,0-1,0 0,0 1,0-1,0 1,0-1,0 1,0-1,0 1,0-1,0 1,0-1,0 1,0-1,0 1,0-1,0 1,0-1,0 1,0-1,0 1,0-1,0 1,0-1,0 1,0-1,0 1,0-1,0 0,0 1,0-1,0 1,0-1,0 1,0-1,0 1,0-1,0 1,0-1,0 1,0-1,0 1,0-1,0 1,0-1,0 1,0-1,0 1,0-1,0 1,0-1,0 1,0-1,0 1,0-1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09T10:34:10.0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16535 9807,'24'0,"-1"0,1 0,-1 0,1 0,-1 0,1 0,-1 0,1 0,-1 0,1 0,-1 0,1 0,-1 0,1 0,-1 0,1 0,0 0,-1 0,1 0,-1 0,1 0,-1 0,1 0,-1 0,1 0,-1 0,1 0,-1 0,1 0,-1 0,1 0,-1 24,1-24,-1 23,1 1,-24-1,23-23,-23 24,24-1,-24 1,23-1,-23 1,24 23,-1-47,-23 47,24-24,-24 25,0-25,0 1,0-1,24 1,-24-1,0 1,23-1,-23 1,0-1,0 1,0-1,0 24,0-23,0-1,0 1,0-1,0 1,0-1,0 1,0-1,0 1,0-1,0 24,0-23,0 0,-23-24,23 23,0 1,0-1,-24-23,24 24,0-1,-24-23,24 24,-23-24,-1 0,24 23,-23-23,-1 24,24-1,-23 1,-1-24,24 23,-23-23,-1 0,24 24,-23-24,-1 0,1 0,-1 0,1 0,-1 0,1 0,-1 0,1 0,-1 0,24 23,-23-23,-1 0,1 0,-1 0,1 0,-1 0,0 0,1 0,-1 0,1 0,-1 0,1 0,-1 0,1 0,-1 0,1 0,-1 0,1 0,-1 0,1 0,-1 0,1 0,-1 0,1 0,-1 0,1 0,-1 0</inkml:trace>
  <inkml:trace contextRef="#ctx0" brushRef="#br0" timeOffset="3879.5271">18040 10442,'24'0,"0"0,-1 0,1 0,-1 0,1 0,-1 0,24 0,-23 0,23 0,0 0,-24 0,1 0,-1 0,1 0,23 0,-24 0,1 0,-1 0,1 0,-1 0,1 0,0 0,-1 0,1 0,-1 0,1 0</inkml:trace>
  <inkml:trace contextRef="#ctx0" brushRef="#br0" timeOffset="7470.8929">18370 10254,'0'24,"0"-1,0 1,0-1,0 1,0-1,0 1,0-1,0 1,0-1,0 1,0-1,0 1,0-1,0 1,0-1,0 1,0-1,0 1,0-1,0 1,0-1,0 1,0 0,0-1,-24-46,24-1,0 0,0 1,0-1,0 1,0-1,0 1,0-1,0 1,0-1,0 1,0-1,0-23,0 24,0-1,0 1,0-1,0 1,0-1,0 1,0-1,0 1,0-1,0 1,0-1,24 24,-24-23,0-1,0 0,0 1,0-1</inkml:trace>
  <inkml:trace contextRef="#ctx0" brushRef="#br0" timeOffset="218797.9702">19075 10442,'24'0,"-1"0,1 0,-1 24,1-24,0 0,-1 23,1-23,-1 0,-23 24,24-24,-24 23,23-23,1 0,-24 24,23-24,1 0,-24 23,23-23,-23 24,24-24,-24 23,23 1,-23-1,0 1,24-24,-24 23,23-23,-23 24,0-1,0 1,0 0,24-1,-1 1,-23-1,24-23,-24 24,23-24,-23 23,24-23,-1 0,-23 24,24-24,-1 0,-23 23,24-23,-1 0,1 0,0 0,-24 24,23-24,1 0,-24 23,23-23,1 0,-1 0,1 0,-1 0,-23 24,24-24,-1 0,1 0,-1 0,1 0,-1 0,1 0,-1 0,1 0,-1 0,1 0,-1 0,-46 0,23-24,-24 24,24-23,-23 23,-1 0,1 0,23-24,0 1,-24 23,24-24,-23 24,23-23,-24 23,24-24,0 1,-23 23,-1 0,24-24,0 1,-23 23,23-24,0 0,0 1,0-1,-24 24,24-23,0-1,0 1,-23-1,23 1</inkml:trace>
  <inkml:trace contextRef="#ctx0" brushRef="#br0" timeOffset="223641.8058">20204 11054,'-23'0,"-1"0,24 23,-23-23,23 24,-24-24,24 23,-23-23,23 24,-24-24,1 0,-1 23,1-23,23 24,0-1,-24-23,24 24,-23-24,23 23,-24-23,24 24,-23-24,23 23,0 1,0-1,0 1</inkml:trace>
  <inkml:trace contextRef="#ctx0" brushRef="#br1" timeOffset="274562.3294">20416 11336,'0'23,"-23"-23,23 24,0-1,-24-23,24 24,0 0,-23-24,23 23,-24-23,24 24,-24-24,24 23,0 1,-23-24,-1 23,1-23,-1 24,1-24,-1 0,24 23,-23-23,-1 0,1 0,-1 0,24 24,-23-24,-1 0,24 23,-23-23,-1 0,1 24,-1-24,1 0,-1 23,1-23,-1 24,1-24,-1 0,24 23,-24-23,1 0,23 24,-24-24,1 23,-1-23,1 24,-1-1,24 1,-23-24,-1 23,1-23,-1 0,1 0,-1 0,24 24,-23-24,-24 23,23-23,1 24,-1-24,-23 23,24 1,-1-24,-23 0,23 23,1-23,-1 0,24 24,-47-24,24 0,-24 0,23 0,-23 24,24-24,-1 23,-23-23,24 0,-1 24,-23-24,24 0,-1 23,1-23,-1 0,0 0,1 24,-1-24,1 0,23 23,-24-23,1 0,-1 24,1-24,-24 23,23-23,1 24,-1-1,-23-23,24 24,-1-1,1 1,-1-24,1 23,-1-23,1 24,-24-24,23 23,24 1,-24-24,1 23,-1-23,1 0,-1 24,1-24,-1 0,1 0,-1 0,1 0,-1 23,1-23,-1 0,1 24,-1-24,1 0,-1 0,1 0,-1 0,1 0,-1 0,1 0,-1 0,0 0,1 0,-1 0,1 0,-1 0,1 0,-1 0,1 0,-1 0,1 0,-1 0,1 0,-1 0,1 0,-1 0,1-24,-1 24,1 0,-1 0,1 0,-1-23,1 23,-1 0,1-24,-1 24,24-23,-24 23,1 0,-1 0,1 0,23-24,-24 24,1 0,-1 0,1 0,-1-23,1 23,-1 0,1 0,-1 0,1 0,-1 0,1 0,-1 0,1 0,-1 0,1 0,-1 0,1 0,-1 0,0 0,1 0,-1 0,1 0,-1 0,1 0</inkml:trace>
  <inkml:trace contextRef="#ctx0" brushRef="#br1" timeOffset="277829.8476">18182 11877</inkml:trace>
  <inkml:trace contextRef="#ctx0" brushRef="#br1" timeOffset="279922.4635">18182 11618,'0'24,"0"23,0 0,0 0,0-24,0 1,0-1,0 1,0-1,0 1,0-1,0 1,0-1,0 1,0-1,0 1,0 0,0-1,0 1,0-1,0 1,0-1,0 1,0-1,0 1</inkml:trace>
  <inkml:trace contextRef="#ctx0" brushRef="#br1" timeOffset="283368.6363">17852 11994,'24'0,"-1"0,1 0,-1 0,1 0,-1 0,1 0,-1 0,1 0,0 0,-1 0,1 0,-1 0,1 0,-1 0,1 0,-1 0,1 0,-1 0,1 0,-1 0,1 0,-1 0,1-23,-1 23,1-24,-1 24,1 0,-1 0,1 0,-1 0</inkml:trace>
  <inkml:trace contextRef="#ctx0" brushRef="#br1" timeOffset="290262.6546">18628 12277,'24'0,"0"0,-1 0,1 0,-1 0,-23 23,24-23,-1 24,1-24,-1 0,-23 23,24-23,-1 0,-23 24,24-24,-24 23,23-23,1 0,-24 24,23-24,1 0,-24 23,23-23,1 0,-24 24,23-24,-23 23,24-23,-1 0,1 0,-1 0,1 0,-24 24,24-24,-1 0,1 0,-1 0,1 0,-1 0,1 0,-1 0,1 0,-1 0,1 0,-1 0,1 0,-1 0,1 0,-1 0,1 0,-1 0,1 0,-1 0,1 0,-1 0,1 0,-1 0,1 0,-24-24,24 24,-1 0,-23-23,24 23,-1-24,1 1,-1 23,1 0,-24-24,23 24,-23-23,24 23,-24-24,0 1,23 23,-23-24,24 24,-24-23,23 23,1 0,-1 0,-23-24,24 24,-24-23,0-1,23 24,1 0,-24-23,23 23</inkml:trace>
  <inkml:trace contextRef="#ctx0" brushRef="#br1" timeOffset="293560.9678">19875 12159,'24'0,"-1"0,1 0,-1 0,1 0,-1 0,1 0,-1 0,1 0,-1 0,1 0,-1 0,1 0,-1 0,1 0,-24 24,0-1,0 1,0-1,0 1,0-1,0 1,0-1,0 1,0-1,0 1,0-1,0 1,0-1,0 1,0-1,0 1</inkml:trace>
  <inkml:trace contextRef="#ctx0" brushRef="#br2" timeOffset="317104.997">18252 13453,'0'23,"-23"-23,23 24,0-1,0 1,0-1,0 1,0-1,23-23,1 0,-1 0,-23-23,0-1,0 1,0-1</inkml:trace>
  <inkml:trace contextRef="#ctx0" brushRef="#br2" timeOffset="319326.4068">18276 14605,'-24'0,"1"0,-1 0,24 24,0-1,0 1,24-24,-1 0,1 0,-1 0,1 0,-1-24,-23 1,0-1</inkml:trace>
  <inkml:trace contextRef="#ctx0" brushRef="#br2" timeOffset="323082.4174">18299 15804,'-23'0,"-1"0,1 0,-1 0,24 24,0-1,0 1,24-24,-1 0,-23 24,24-24,-1 0,1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12T16:49:28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15430 15757,'0'-23,"23"23,-23-24,24 24,-1-23,1-1,-1 24,1-23,-1 23,1-24,-1 24,1-23,-1-1,1 24,-1 0,1-23,-1 23,1 0,0 0,-1 0,1 0,-1 0,1 0,-1 0,1-24,-1 24,1 0,-1 0,1 0,-1 0,1 0,-24-23,23 23,1 0,-1 0,1 0,23 0,-24-24,1 24,23 0,0 0,-23 0,-1 0,1 0,23 0,0 0,-24 0,1-23,-1 23,24 0,0 0,0 0,-23 0,23 0,0-24,0 24,0 0,0 0,0 0,0-23,0 23,0 0,-23 0,70-24,-47 24,23 0,1 0,47 0,-71-23,23 23,1 0,-1 0,1 0,23 0,-23 0,23 0,0 0,-24 0,24 0,24 23,-47-23,-1 24,-23-24,47 23,-23-23,-1 0,1 24,23-24,-23 0,-1 47,1-47,-24 0,23 23,-23-23,47 0,-70 0,70 24,-47-24,24 0,-1 23,-23-23,24 0,23 24,-24-24,1 0,-24 23,24-23,-24 0,23 0,-23 24,47-24,-47 0,24 0,-1 0,-22 0,22 0,1 0,-24 0,23 0,24 0,-47 0,-23 0,46 0,1-24,-24 1,0 23,0-24,0 1,0-1,24 1,-48-1,24 1,0-1,-23 1,23-1,-24 1,1-1,0 1,-1 23,24-24,-23 1,-1-1,1 0,23 1,-47-1,47-23,-24 47,24-47,-23 24,23-24,-24 0,24 0,-23 0,23-47,-23 70,23-46,-24 23,1-1,-1 1,1 0,23 0,-24 0,1 0,-1-23,48 23,-48-47,1 23,-1 24,1-24,-1-23,1 24,-1 23,1-24,-24 24,23 0,-23 24,24-1,-24 1</inkml:trace>
  <inkml:trace contextRef="#ctx0" brushRef="#br0" timeOffset="5111.7689">15571 15193,'0'23,"0"1,0 0,0-1,0 1,0-1,0 1,0-1,0 1,0-1,0 1,0-1,0 1,0-1,0 1,0-1,0 1,0-1,0 1,0-1,0 1,0-1,0 1,23-1,1-23,-1 0,1 0,-1 0,-23 24,24-24,-1 0,1 0,-1 0,1 0,0 0,-1 0,-23 23,24-23,-1 0,1 0,-1 0,1 0,-1 0,1 24,-1-24,1 0,-1 0,1 0,-1 0,1 23,-1-23,1 0,-1 0,1 0,-24 24,23-24</inkml:trace>
  <inkml:trace contextRef="#ctx0" brushRef="#br0" timeOffset="68510.9334">26343 13570</inkml:trace>
  <inkml:trace contextRef="#ctx0" brushRef="#br0" timeOffset="81027.9001">24062 12700,'0'24,"0"23,0 0,0 23,0 24,0 0,0 24,0-48,0 25,0-25,0 48,0-48,0-23,0 24,0-24,0 0,0 0,0 0,0-24,0 25,0-25,0 1,0-1,0 1,0-1,0 1,0-1,23-23,-23-47,24 24,-24-1,23 1,1-1,-1 1,-23-1,24 0,-1 24,-23-23,24-1,-1 1,1-1,0 24,23-23,0-1,-24 24,24-23,-23 23,-1 0,1 0,-1 0,24 0,-23 0,-1 0,1 23,-1 24,1-23,-24-1,0 1,0 23,0-23,0 23,0 0,0 0,0-24,-24 24,1-23,-1-24,24 23,-23 1,-1-1,-23 1,47-1,-23 1,-1-24,1 0,-1 0,1 0,-1 0,1 0,-1 0,1 0,-1 0,1 0,-1 0,0 0,1 0,-1 0,1 0,-1 0,1 0,-1 0,1 0,-1-24,24 1,-23-1,-1 1,24-1,-23 1,23-24,0 23</inkml:trace>
  <inkml:trace contextRef="#ctx0" brushRef="#br0" timeOffset="83985.0899">25402 12841,'0'24,"0"23,0 0,0-24,0 24,0 0,0-23,-23 23,23-24,-24 1,24-1,0 1,0-1,-23 1,23-1,0 1,0 0,0-1,-24 1,24-1,0 1,0 23,0-24,0 24,0-23,0-1,0 1,0 23,0-24,0 1,0-1,0 1,0-1,0 1,0-1,0 1,0-1,0 1,0 23,0-23,0-1,0 1,0-1,0 1,0-1,0 1,24-1,-24 1,23-1,1 1,-24-1,0 1,23-24,-23 23,24-23,-24 24,24-24,-1 0,1 0,-1 0,-23 23,24-23,-1 0,-23 24,24-24,-1 0,1 0,-1 0,1 0,-1 0,1 0,-1 0,1 0,-1 0,-23-24</inkml:trace>
  <inkml:trace contextRef="#ctx0" brushRef="#br0" timeOffset="88517.3591">26908 13758,'-24'0,"1"0,-1 0,1 0,-1 0,1 0,-1 0,1 0,-1 0,1 0,-1 0,1 0,-1 0,1 0,-1 0,0 0,1 0,-1 0,24 24,-23-1,23 1,0-1,-24-23,24 24,0-1,0 1,0-1,0 1,0 0,-23-24,23 23,0 1,0-1,0 1,0-1,0 1,0-1,23 1,1-1,-1 1,1-24,-1 23,1-23,-24 24,24-24,-1 0,1 0,-1 0,1 0,-1 0,-23 23,24-23,-1 0,1 0,-1 0,1 0,-1 0,-23-23,0-1,24 1,-24-1,0 1,23-1,-23 1,0-1,0 1,0-1,0 1,24-1,-24 1,0-1,0 0,23 24,-23-23,0-1,0 1,0-1,24 1,-24-1,0 1,0 46,0 1,0-1,0 1,0-1,0 1,0-1,0 1,0 0,0-1,0 1,0-1,0 1,0-1,23 1,-23-1,24-23,-24 24,0-1,23-23,-23 24,24-1,-24 1,23-24,1 0,0 23,-1-23,1 0,-1 0,1 0,-1 0</inkml:trace>
  <inkml:trace contextRef="#ctx0" brushRef="#br0" timeOffset="94384.5719">27708 13782,'0'23,"0"24,0-23,0 23,0-24,0 25,0-25,0 1,0-1,0 1,0-1,0 1,0-1,0 1,0-1,0 1,0-1,0 1,0-1,0 1,0-1,0 1,0-1,0-46,0-1,0 1,0-1,0 1,0-1,0 1,0-1,0 1,0-1,0 1,0-1,0 1,0-1,23 24,-23-23,0-1,24 24,-24-23,23-1,-23 0,24 24,-1-23,-23-1,24 24,-1-23,1 23,-1 0,1 0,-1-24,1 24,-1 0,1 0,-1 0,1 0,-1 0,1 0,-24 24,0-1,23 1,-23-1,0 1,0 0,24-1,-24 1,0-1,0 1,0-1,0 1,0-1,0 1,0-1,0 1,0-1,0 1,0-1,0 1,0-1,0 1,0-1,23-23,1 24,0-24,-1 23,1-23,-1 0,1 0,-1 0,1 24,-1-24,1 0,-1 0,1 0,-1 0,-23-24,24 1,-1-1,-23 1,24 23,-24-24</inkml:trace>
  <inkml:trace contextRef="#ctx0" brushRef="#br0" timeOffset="97093.0261">29236 12888,'0'47,"-23"0,23 47,-47-23,47 46,-24 1,24-24,-23-23,23 46,-24-46,24-1,-23 48,23-47,0-24,-24 23,24-23,0 24,-23-24,23 0,0 47,0-47,-24-24,24 24,0-23,0-1,0 1,0 0,0-1,0-46,0-1,0 0,24 1,-24-24,23 0,1 0,-1 0,1 0,23 23,-24-23,24 24,-23-24,-1 23,24 1,-23-1,-24 1,24-1,-1 24,1-23,-1 23,1 0,-1 0,1 0,-1 0,1 0,-1-24</inkml:trace>
  <inkml:trace contextRef="#ctx0" brushRef="#br0" timeOffset="98686.4659">29283 14346,'0'24,"0"-1,24-23,-24 24,0-1,23-23,-23 24,0-1,0 1,24-24,-24 23,24-23,-24 24,23-24,1 23,-1-23,1 0,-1 0,1 0,-1 0,1 0,-1 0,1 0,-1 0,1 0,-1 0</inkml:trace>
  <inkml:trace contextRef="#ctx0" brushRef="#br0" timeOffset="102628.4959">31471 12512,'47'0,"23"0,1 0,0 0,-1 0,24 0,-47 0,-47-24,47 24,-23 0,-1 0,1-23,-48 46,1 1,-1 23,1 0,-1 0,1 24,-1 46,1-46,-48 46,48-23,23-23,-24 23,24-47,-23 0,23 0,-24 0,24-23,0-1,-23 1,23 23,0-24,0 24,0 0,0-23,-24-1,24 24,0 0,0 0,0-23,0-1,0 1,0 0,0-1,0-46,0-1,0-23,0-24,0 24,0 0,0-70,0 46,0 1,0-1,0 1,0 22,0 1,0 24,0-24,0 23,0 1,0-1,0 1,0-1,0 1,0-1,0 1,0-1,0 1,0-1,0 1,0-1,0 1,0-1,0 1,0-1,0 1,0-1,-24 24,24-23,-23 23,-1 0,24-24,0 0,0 1,0-1,0 1,0-1,0 1,0-1,0 1,-23 23,23-24,0 1</inkml:trace>
  <inkml:trace contextRef="#ctx0" brushRef="#br0" timeOffset="108464.1475">31659 14652,'0'-23,"0"-1,-24 24,1 0,-1 0,1 0,-1 0,24 24,-23-24,23 23,0 1,0-1,0 1,0-1,0 1,23-24,1 0,-1 0,1 0,-1 0,1 0,-24-24,-24 24,1 0,-1 0,1 0,23 24,0-1,0 1,0-1,0 1,0-1,0 1,23-24,1 0,-24 23,23-23,1 0,0 0,-1 0,1 0,-24-23,23 23,-23-24,24 1,-24-1,0 1,0-1,0 1,0-1,0 1,-24 23,1 0,23 23,0 1,0-1,-24-23,1 0,-1 0,0 0,1 0,-1 0,24 24,-23-24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09:37.46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6068 22460,'0'-47,"0"0,0 0,0 0,0 0,0-47,0 0,0 0,0-47,0 23,0 48,24-25,-1 1,1 47,23-23,24-24,-24 23,0 24,23-23,1-48,23-23,0 23,-24 48,25-24,-25 23,24-23,-23 47,-1-24,24 1,24-1,-47 1,23-1,-24 24,1-23,23 23,23-48,-46 25,23-48,24 24,-24 0,23 24,1-24,0-1,-1 1,-23 0,24 0,0 47,-24-47,-24 47,1-23,46-1,24-23,-70-24,70 24,-47-23,24 23,-24-24,24 24,-48 23,24-23,-47 47,24-23,-1-1,-23 24,24 0,-24-23,0-1,24 24,-24-24,23 1,1-24,-24-24,0 48,47-48,-47 0,24 48,-24-95,47 1,23-25,-23-116,71-95,-47 118,-1-24,-70 118,24 23,-48 95,1-1,-24 24,0-24,0-23,0 0,0 24,0-71,0-24,0 24,0 0,23-47,24 23,0-47,-23 71,47-117,-1 22,1-22,46 22,-70 25,71-1,-48 0,25 48,-25-71,48-24,-48 24,-46 70,-1 24,1 47,-1 23,-23 48,0-1</inkml:trace>
  <inkml:trace contextRef="#ctx0" brushRef="#br0" timeOffset="5399.7885">6045 22272,'0'-47,"0"23,0 1,0-1,0 1,0-1,0 1,0-1,0 1,0-1,0 1,0-24,0 23,0 1,0-1,0-23,0 0,0 24,0-24,0 0,0 23,0 1,0-1,0 0,0 1,0-1,0 1,23 23,-23-24,0 1,24 23,-24-24,0 1,0-1,23 24,-23-23,0-1,24 1,-24-1,23-23,-23 0,0 0,24 0,-24 0,0-23,23 22,-23 1,24 0,-24-23,24 23,-24 0,23-47,-23 47,24 47,-1 0,1 0,-1-24,24-46,0-24,47-24,0 0,0 1,48-48,-48 0,47-46,47-1,-47 0,-23 24,-1-23,24 46,-94 0,71 1,-24-1,-47 24,24-24,-1-46,-46 23,23 23,-24-23,1 23,-24 24,0 0,0 47,0-47,0-71,0 24,0-47,0 47,0 47,0-1,0 72,0-48,0 48,-24 23,24-47,-23 47,23-24,-24 0,1 1,-1-48,1 48,-1-48,1 48,-24-1,23-23,24 47,-23 0,-1 0,24 0,-23 0,23 0,-24 23,24-23,0 0,-23 0,23-47,-24 23,1 24,23-23,-24 23,24 0,0 0,0 0,0 0,0 23,0 1,0-1,0 1,0-1,0 1,0-1,0 1,0-1,0-47,0-46,0-95,-47-23,23-71,-23 71,24 47,-24-24,47 71,-24 0,24-71,0 71,0-47,0 47,0 23,47 24,-23 0,-1 24,1 23,23-24,-23-23,23 24,23-1,-23-47,47 1,0-24,-47 70,47 1,-47-25,24 25,-24 23,47-24,-47 24,24 24,-48-24,24 23,-23 1,-1 23,1-24,-1 24,24 0,1-23,-25-1,24 1,0 23,0-24,0 1,-23 23,23-24,-24 24,1-23,23 23,-47-47,23-24,1-47,23-70,-24-70,48-25,-71 95,47-71,-23 71,-24 47,0 0,0 0,0-24,0 24,0 47,0-23,0 46,0 24,0 0,0 0,0 0,0 23,0 1,0-1,0 1,0-1,0 1</inkml:trace>
  <inkml:trace contextRef="#ctx0" brushRef="#br0" timeOffset="9810.5202">6068 21825,'0'-23,"0"-1,0-23,0 0,0 0,0 24,0-25,0 1,0 24,0-24,0 0,0 0,0 0,-23-24,23 1,0-24,0 0,-24 23,24 24,0-24,0 24,0-47,0 71,0-24,0 0,0 0,0-24,0-23,0 23,0 1,0-1,0-23,24 47,-24-23,0 23,0 0,0 0,23 0,-23-24,0 24,0-24,24 1,-24-1,0-23,0 24,0-1,23 1,-23 22,0-22,0 23,0-47,0 23,0-23,0-23,0-25,0 1,0 47,0-47,0-23,24 22,-24-46,0-47,47-24,-24-23,25 94,22-118,1 71,-71 212,0-1,23-23,-23 0,24-24,-1 1,1-48,46-46,-46 70,-1-71,24 24,-23 23,-24 1,23-24,-23 46,0-46,0 0,0 24,0 23,0-24,0 47,0 1,0-1,0-23,0 24,0 23,-23-24,-1-46,1 46,-1 0,-23-46,24 46,23-46,-24 23,1-24,-1 0,1-23,-48-70,24 22,-23-69,-1 23,0-71,-46-23,-48-165,24 70,-24 25,48 116,-24 25,70 93,71 141,0-46,-23 23,-1-71,1 48,-1-24,0-24,1-47,-24 24,23 24,1-24,-48-24,48 24,-1 23,-46-93,23 70,23-24,1-23,-24 23,47 71,-24-47,24 23,0 48,0-48,0 24,0-23,0 22,0-46,0 0,0 24,47 23,-23-24,-1 47,24-23,-23 47,-1 0,1 0,-1 0,1 24,-1-1,1 1</inkml:trace>
  <inkml:trace contextRef="#ctx0" brushRef="#br0" timeOffset="15209.0984">6115 22343,'0'-24,"0"-46,-23-1,-1 0,-23-23,0 0,0 24,24-48,-24 48,23-48,-46-47,46 24,-46-23,22-48,25 71,-1-24,24 71,-23-23,23 22,0-46,-47-70,47 23,0-1,0 1,0 0,0 0,0 47,0-94,0-71,0-23,23 46,1 1,23 47,-24 23,-23 71,24 24,-24 46,0 1,-47-72,-24-69,-46-1,46-23,24 23,-70 1,46-1,0-23,-23-24,-23-23,46 23,-46 0,46 71,24 24,-24-1,1 0,23 24,-71-117,48-48,-48-71,0 48,48-24,-1 24,1 23,-1 71,24 24,24 22,-1 72,1 70,-1 47,1-24,-1 1,-23-48,23 24,1 0,-24-47,23 0,-46-71,-1-93,1 22,-1 25,48 23,-48-24,48 118,-48-24,47 1,-23-1,0 1,0-25,0-22,24 70,-1-24,1 1,23 46,-24-47,24 48,0-1,0 24,0-23,0-1,0-46,0 22,0 25,0-48,0 24,0 0,0 24,0-1,0 24,0 0,0 0,0 23</inkml:trace>
  <inkml:trace contextRef="#ctx0" brushRef="#br0" timeOffset="20766.5877">6021 22366,'0'-23,"0"-24,0-24,0 0,0 24,-23-47,-24 24,23-1,1 24,-1-47,1 47,-1-23,1-1,-1 0,-46-46,46 23,1 23,-25 1,25-24,-1 23,-23 0,24 24,-1 0,-46-47,46 47,-23 0,24 0,-24 0,0-23,0-24,-24-24,24 47,-24-46,24 46,24 1,-1-24,-23 23,47 0,-23 24,23-23,-24-24,24 23,-23-46,23 46,-47-23,47 0,0 23,0 1,0 23,0-24,0 48,0-1,-47-23,-24 0,24 0,-47-94,0-24,0 1,-47-48,47 0,-24 1,-23 46,47-47,0 1,-47-1,-24-94,71 48,-71 22,71-22,-24 46,24 0,-23-46,-24 23,0-24,23 0,24 47,0 48,47 23,0 23,23 24,24 71,0-1,0-70,0 23,0 1,0-24,0 0,0 0,0-47,0-48,0 72,0-24,0 47,0 23,0-23,0 23,0 24,0-23,0 23,0-47,0 0,0 0,0-24,0 47,0-23,-23 0,23 24,-24 23,1-24,-24 1,23 23,1-48,-25 25,25-1,-24-23,23 24,-46-1,46 24,1 0,-1-23,1 22,-1 48,24-47,-23 24,23-1,-24 1,1-1,-1 1,1 23,-1 0,24-24,-23-23,-1 24,1-24,-1-24,24 24,-23 0,-1 0,24 0,-24 0,24 0,-23 0,23 0,-24 0,24 0,-23 23,23-23,-24 24,24-1,-23-23,23 0,-24 0,24-47,-23 47,23-24,0 24,0 0,-24 24,24-1,0 1,0-1</inkml:trace>
  <inkml:trace contextRef="#ctx0" brushRef="#br0" timeOffset="26473.2906">6115 22296,'0'-24,"0"1,0-1,0 0,0 1,0-1,0 1,0-1,0 1,0-1,0 1,24-1,-1 1,-23-1,24 1,-1-1,1 1,23-1,-23 24,-1-23,-23-1,24 1,-1-1,1 1,-1-1,1 24,-1-23,-23-1,0 1,24 23,-1-24,1 1,-1-1,1 24,-1 0,-23-24,24 1,-1 23,1-24,-1 1,1-1,-1 24,-23-23,24 23,0 0,-1 0,1-24,-1 24,24-23,-47-1,24 1,-1 23,24-24,-23 1,-1 23,1-24,23 1,-24-1,1 1,-1-24,24 23,-23 1,23-24,0 0,0 23,0-23,0 23,0-23,0 24,47-24,-47 23,0 1,0-48,0 48,1-24,22 23,24-46,-23-1,23-46,0-1,47-47,-23 48,23-71,-24 70,-23 0,1 1,-48 23,47 47,-47 0,0 47,-47-24,70 24,71-70,-94 46,48 1,-1-48,0 47,23-23,-23 24,0-24,1 23,-48 1,23-1,-23 1,0-1,0 1,24-24,-24 23,47-23,-47 0,24-23,-1-1,-23 24,24-47,-24 47,0 0,-24 0,48 0,-24 0,-24 0,1 23,23-23,-23 0,-24 24,47-48,-24 24,48-71,-24 1,23 46,-46-46,23-1,0 47,23-46,-46 46,23 24,-23-47,-1 24,1 23,23-24,0-47,-24 48,1-48,23 1,0 23,-24 0,24 23,-23 24,-1 0,-23 23,24-23,-1 0,1 0,-1 0,1 0,23 0,-23 24,23-24,-24 0,24 23,0-23,0 24,0-1,-23-23,23 23,0 1,0-24,0 23,24 1,-24-1,0-46,-24 70,1-24,-1-23,1 24,23-24,-24 23,1-23,-1 0,1 0,-1 24,1-24,-1-1,-23 25,24-24,-1-24,1 24,-24 0,23 0,1 0,-24-23,24 23,-1 23,-23-23,24 0,-24 24,23-1</inkml:trace>
  <inkml:trace contextRef="#ctx0" brushRef="#br0" timeOffset="31371.5488">6257 21261,'0'-24,"0"1,0-1,0 1,0-1,0 1,0-24,0 23,0 1,23 23,24-47,-23-1,23-46,23 24,1-24,-1-24,-23 71,24-23,-24-1,24 0,-24 1,0 23,23 0,-23-24,24 1,-24 23,0 0,0-47,0 47,24-48,-1 1,-23 47,24-23,-24-24,0 47,0 0,0 0,0 0,23 0,-22-24,-1 47,0-23,0 24,-24-1,24-23,-23 47,-1-23,1-24,46-24,-23-23,0-23,71-48,-24 0,0 1,0-48,24 47,-24 1,-47 46,47 1,-70 117,-1 0,24 0,-23 0,23-24,-47 1,47-24,-24 23,24-47,0 24,-23-23,46-24,-23 0,-23-24,47 1,-24-48,-24 71,24-71,-23 48,-1 23,1-24,-24-23,23 23,-23-70,47 0,-47 0,0 23,0 24,0 0,0 0,0 0,0 0,24-118,-24 71,47 0,23-24,-46 47,47 24,-24 24,0 23,23 23,-23 0,0-23,24 47,-1-23,48-24,-118 47,0 0,0-24,0-47,0 48,0-24,23-24,-23 24,24-47,0-24,-1 48,-23-24,47 47,-23-71,-1 47,1 48,-1-1,1 1,-1-24,-23 47,24 0,23-24,-24 24,1 0,-1 0,1-24,-1 1,1 23,-1 0,1 0,-1 0,1 0,0 0,-24 23,23-23,1 0,-1 0,1-24,-1 24,-23-23,24 23,-24 0,23 0,-23 0,0 0,0 23,0-23,0 24,0-1,0 1,0-25,0 25,-23-24,23 23,-24 1,24-1,-23 1,23-1,-24 1,24-1</inkml:trace>
  <inkml:trace contextRef="#ctx0" brushRef="#br0" timeOffset="36479.3928">6139 22296,'-24'0,"24"-24,-47 1,24-1,-1 0,-23 1,0-24,0 0,0-24,-23 24,-1-47,-23 24,23-24,1 23,-24-70,0 70,0-46,23 23,-23-24,0-47,-47-46,23-1,48 24,23 23,-1 48,25 46,-1-46,24 46,0 1,0-1,0 24,0-24,-23 71,-1 0,1 0,-24-23,0-1,-47-46,47 23,-24 0,24 0,-47-47,23 47,-46-48,46 25,-23-24,24 23,-24 1,-1-71,-22 47,-24-71,23 47,24 24,-24-23,-46 23,70 0,-24-1,0 1,48 47,-1-23,24 46,0-23,0 24,24-1,-1-23,-23 0,0 0,0-23,0-1,-24 0,1-46,23 23,-47 47,47-24,0-23,0 47,23 0,-46 0,23 0,-1 0,1 0,24 0,-1-47,-23 23,24 1,-48-24,48-1,-24 1,23 24,1-1,-1-23,1 47,-1 0,1 24,23-24,-24 47,24-24,0 1,0-1,0 1,-23 23,23-24,0 0,0-23,-24 0,24-23,0-1,-24-23,24 47,0-23,-23 23,23 0,-24 0,1 23,23 0,-24 1,24-1</inkml:trace>
  <inkml:trace contextRef="#ctx0" brushRef="#br0" timeOffset="39661.6288">15406 22625,'0'-24,"0"1,0-1,0 1,0-24,-23 0,-1-47,1-24,-1 0,1-23,-25 24,25-24,-1 23,-23 47,0-46,24 46,-1-46,1 23,-24-24,0 0,23 1,1 46,-24 1,23 23,1 0,23 0,-24 0,1 0,-1 0,1 23,-1-47,-23-23,23 24,-46-1,23-23,0 0,0 0,-24 23,48 24,-24-47,0 47,0 0,23 0,-23 0,23 0,-23 24,0-24,0 23,0-23,0 0,0-24,-23 24,23 0,-47 0,46 0,1 0,0-23,-47 23,47 0,24 23,-24-23,0 0,0 24,23-24,-23 23,24 0,-1-23,0 47,1-23,-1 23,1 0,-1-24</inkml:trace>
  <inkml:trace contextRef="#ctx0" brushRef="#br0" timeOffset="43571.9093">15453 22601,'-23'0,"-1"0,24-23,-23-1,23 1,0-1,-24 1,1-24,23 0,-24 0,1 0,-1-48,0 25,1-1,-1-46,-46-1,46 1,-23-1,0 24,0-24,-23-46,-1-1,48-23,-48-24,0-23,1 23,46 71,-23 24,0-1,24 1,-1 22,1 1,23 0,-24-23,24-24,-47-48,24 25,23 23,0 47,0-24,0 47,0 1,0 23,0-24,0 24,0 0,0 0,0 24,0-24,0 23,0-23,0 24,0-24,0 0,0-71,0-23,0 0,0 0,0 47,0-24,0 24,0-24,0-23,0 47,0-24,0-23,0 0,0 47,0-23,23-1,1 47,-1 1,24-48,-23 24,23-70,0 46,-24-23,24 23,-23 1,23 46,-23 1,-1 23,1 23,-24-23</inkml:trace>
  <inkml:trace contextRef="#ctx0" brushRef="#br0" timeOffset="47222.4258">15359 22460,'0'-47,"0"24,-23-24,-1-24,1 24,23-47,-24 0,0 0,-23 0,24 23,-1 1,24 23,-23 0,23-1,-24 1,24-23,-23-24,-1 23,1-70,23 0,-24 23,24-23,0 24,0 46,0-23,-47 0,47 0,0-24,0-23,0 0,0 47,0-47,0 23,0 24,0 24,24-48,-1 48,1-48,-1 0,48-70,23 24,-23-1,23 0,0 48,0-1,-47 24,47 24,-47 23,0-1,-47 25,0-1,0-23,0 24,0-1,0-46,0 23,0-24,0-23,0-23,0 22,0-22,0 46,24-46,-1 23,48-24,-24 0,23 1,-23-1,24 1,-24-1,23 1,-23 46,0 24,1-47,-1 47,23 0,-23 0,0 0,0 0,24-24,-24 24,47 0,-47 0,24 0,-24 23,47-46,-24 46,-23-23,47 0,-23 24,-1-24,-22 0,46 23,-24 1,1-1,46 1,-46-1,-24 24,24-23,-1 23,-23 0,0 0,-23-24,23 24,-24 0,1 0,-1 0</inkml:trace>
  <inkml:trace contextRef="#ctx0" brushRef="#br0" timeOffset="52030.9198">15453 22601,'0'-47,"0"24,0-24,0 23,0-23,0 24,0-1,0-23,0-47,47 0,24-118,-1 48,24-1,1 0,46 1,-47-1,23 24,-46 70,-71 24,23 0,-23 0,24-23,-24-1,23-46,-23 23,24-1,-1 25,-23-1,24-46,-24 46,24 1,-24-48,47 48,-47-72,23 25,1 23,-24-24,0 24,23 0,1 47,-24-24,23 1,1 23,23-47,-24 23,1 24,46-23,-23-24,0 23,0 0,24 1,-24-1,0 24,0 0,0 0,0 0,0 24,24-48,-24 48,0-24,23 23,-22 0,-1-23,23 24,1-24,-1 23,1 1,23-48,-71 71,48-23,-24-1,0 1,0 23,-23-24,-1 24,1-23,-1-1,24 1,-47-1,24-23,-1 24,1-24,-1 47,24-47,-23-1,-1 25,1-24,-1 0,24 23,-23-23,0 0,-1 24,1-24,23 0,-24 0,1 0,-1-47,1 47,-1-24,24 24,-23-24,-1-23,24 24,-23-1,23-23,-24 24,1-1,-24 24,23 23,25-23,-25 0,24-23,0-24,24 23,-24 1,-24-24,24-1,24 1,-48 24,24-48,-23 48,46-48,-46 48,0-48,-1 0,1 24,-1 24,1-48,-24 48,23-24,-23 23,47 0,-47 1,0-1,0 24,0 0,0 0,0 24,0-1,0 1</inkml:trace>
  <inkml:trace contextRef="#ctx0" brushRef="#br0" timeOffset="57627.1528">14912 20555,'0'-23,"0"-24,0 0,0 23,0 1,0-24,0-1,0 1,0-47,0 0,-23 24,23-24,0 0,0 47,0-24,0 0,0 24,0-23,0-24,0 23,0-70,0 47,0-24,0 24,0-23,0 46,0-46,23 46,1-47,-1 24,48-23,-48-48,1 71,46-23,-46-1,23 47,-24 1,25-24,22 23,-46-23,-24 71,-24-1,24-23,0 0,0 0,-23 0,23 23,0 1,0-24,0 23,0-23,0 0,0 0,0 0,0-23,0 23,0-24,0 0,0-23,0 24,0 23,0 0,23 0,-23 0,0 0,0 23,24-70,-24 24,0 22,23-22,-23-1,0-23,24 47,-24 0,0 24,0-24,23 0,-23 0,0 0,24-48,23 1,-24-23,1 23,-1-71,1 95,46-48,-46 47,-1-23,1 24,-1-1,1-23,0 24,-1 23,-23 0,0 23,0 0,0 1,0-24,0 0,-47 0,23-24,1-23,23 24,-24-1,24-46,-23 46,23 24,-24-24,1 24,23 0,-24 0,24 24,-23-1,23-23,-24 24,1-24,-1 0,24 23,-23 1,-1-1,1 1,-1-25,1 25,-1-1,1-23,23 24,-24-24,24 23,-23 1,-1-1,1 1,23-1,-24 1</inkml:trace>
  <inkml:trace contextRef="#ctx0" brushRef="#br0" timeOffset="61268.5457">14348 19403,'0'-24,"0"-23,0 0,-47-23,23-1,-23-47,24 1,-1 23,-47 0,48 23,-1-23,-23 0,24 0,-48-71,24 48,0-48,24 24,-48 23,71 1,-23 46,23 24,0 0,0 0,0 0,0 0,23 24,-23-1,0-23,0 0,0 0,0-24,-23 24,-1 0,1-47,-1 24,-23-48,24 48,-1 22,0 1,1 0,-1 0,1 24,-1-1,24 1,-23-1,-1 24,24-23,-23 23,23-24,-24 24,24-23,0-1,-23 1,-1-1,1 24,-1 0,24-23,-23 23,23-24</inkml:trace>
  <inkml:trace contextRef="#ctx0" brushRef="#br0" timeOffset="66116.711">15336 22272,'0'-47,"0"23,-24-23,24 24,0-1,0-23,0 0,0-23,0-24,-23 23,23 24,0-23,0 23,0-1,0 1,0 0,0 0,0 0,0 24,0-71,0 23,0 1,0-1,23-23,-23 0,24 23,-1-23,1 24,-1-1,24-46,0-1,0 0,24 1,-1-48,-23 71,-23-23,47 46,-24-23,0-24,0 48,-47 46,0 1,0-24,0 0,0 0,0-24,0 24,0-24,0-23,0 24,47-24,-47-24,23 1,1 22,-24-22,23 46,1-46,-1 46,-23 1,24-1,-24-47,23 48,-23-1,47-46,-23 70,-24-24,23 24,1-47,-24 71,23-24,1-24,-1 24,25-24,-25 24,24-23,-23-24,46 47,-46 0,23-24,-24 48,24-24,-47 23,47 0,-23-23,23 24,-24-1,24 1,-23 23,23-24,-23 24,-1-23,1 23,-1-24,1 1,-1 23,24-24,-23 24,-1-23,-23-1,24 24,-1 0,24-23,-23 23,-1-24,-23 1,47 23,-23-24,-1 1,1 23,23-24,-23 1,-1-1,48 1,-24-1,-24 24,1-23,-1 23,1-24,-1 1,-23-25,71 25,-48-24,24 23,-23-23,23 24,-24-24,25 23,-1-23,-24 0,1 24,23-1,-47 1,23-1,-23 1,24 23,-24-24,0 1,0-1</inkml:trace>
  <inkml:trace contextRef="#ctx0" brushRef="#br0" timeOffset="69976.8305">26108 22813,'0'-24,"0"-23,0 24,0-1,0 1,0-24,0 0,0 0,0-24,0 1,0-48,0 47,0 1,0-1,0-23,-23 47,-1-23,24 23,-23-24,-48 1,47-48,-23-47,-23 48,-1-48,24 48,24 46,-24 0,-24-23,24 24,0-1,-24-46,24-1,-47-47,0 1,-23-1,70 1,-47 46,-1 0,48 24,-47 24,24-24,-1 23,1 24,-1-47,-23 47,70 23,24 1,-23 23,-1-47,-23 23,0-23,24 0,-48-23,24 23,0-24,0 24,0-47,-47 23,47-46,-24-1,-23-46,47 46,0 0,0 48,0-1,24-23,-1 24,-23 23,0-24,0-23,23 23,1 1,-1-48,24 48,-23-1,23 24,0-23,0 23,0 0,0 23,0-23,0 23,0 1,0-1,0 1,0-1</inkml:trace>
  <inkml:trace contextRef="#ctx0" brushRef="#br0" timeOffset="74384.8745">26108 22578,'0'-24,"0"1,0-1,0 1,0-1,0 1,0-1,0 1,0-71,0 47,0-24,0 0,0 24,0 0,0-23,0 23,0 0,0 0,0-24,0 24,0-23,0-48,0 47,0-23,0 0,0 0,0 24,0-24,-47-1,24-69,-1 23,1-24,-25-23,1 70,24 48,23-24,-24 47,24 23,0 1,-23-48,-24-47,23-23,-46-70,-1-24,48 23,-48-23,24-24,24-23,-25 0,48-1,0 95,-23-24,23 24,0-47,0 0,0-47,0 0,0 46,0 48,0-23,47 69,-23 25,-1 23,1 0,23 23,-47 24,0 24,0-24,0-1,0-22,0 23,0 0,0 0,-24 0,24-24,-23 1,23-48,-24 24,1-24,-1 1,-23 23,23-24,1 48,-1-1,24-23,-23 0,-1-24,-46 1,70-24,-47 23,23 47,1-23,-1 24,-23-1,24 24,23 0,-24 0,1 0,-1 0,24 24,0-24,-23 23,23 0,-24-23,24 24,0-24,0 0,0-24,-23-23,23 24,0-1,0-70,-48 23,48-23,0 47,0-47,0 71,0-48,0 47,0 1,0-1,0-23,24 24,-24-24,24 0,-1 23,-23 0,24-23,-24 71,23-71,1 70,-24 1,23-1,-23-23,24 24,-24-1,0 1,0-1,23 24,-23-23,0-1,24 1,-24-1</inkml:trace>
  <inkml:trace contextRef="#ctx0" brushRef="#br0" timeOffset="79971.1329">26179 21778,'0'-23,"0"-24,-24 23,1-23,23-24,-47 24,23-70,1-48,-48 24,47-24,-46 1,46 23,-23-24,24 24,-1-71,24 24,-47-47,47 47,-23-24,23 24,0 47,-24 117,1 1,-24-24,0 23,0-23,-48 0,48 0,0 0,0 0,24 0,-24 24,23-24,1-24,-24 47,23-23,1 0,-1 0,1-23,-1 23,1-24,-1 24,1 0,-24-47,23 47,24 24,-24-25,1-22,23 23,-24 0,-23-24,24 1,-1-24,1 0,23-24,-24 24,24 0,-23 0,23 23,0-23,0 24,0-24,-24 46,24 1,-23 0,-48-47,48 24,-1 23,1-24,-1-23,1 47,-1-23,1-1,-1 24,-23-47,23 23,-23 1,24-24,-1 23,1 1,-1-1,1-23,-1 47,1 0,-1-24,1 24,-1-23,24 23,-23-47,-1 23,-23-47,24 48,-1-24,24 47,-23 0,23 0,0 23,-24 1,24-1,-23 24,23-23,-24-24,24 23,0 1,-24-1,24 1,0-25,-23 25,23-1,0 1,0-24,0 23,0 1,0-1,0 1,0-1,0 1,0-1,0 1,-24 23,24-24,-23 24,-1 0</inkml:trace>
  <inkml:trace contextRef="#ctx0" brushRef="#br0" timeOffset="85376.9619">26132 21167,'0'-24,"0"-23,0 24,0-1,0 1,-24-24,24 23,0 0,0 1,0-24,0 0,0 0,0 0,0 23,0-70,0 47,0 0,0 24,0-71,0 23,0-23,0-24,0 24,0-23,0 23,0-24,0 47,0 1,0-1,0-23,0 24,0-24,0-24,0 24,0-24,0 24,0 0,0-47,0 0,0-94,0 47,0 0,0-1,0 48,0 24,0-24,0-1,0 1,24 24,-24 46,47 1,-24-24,1 47,-1-1,-23 25,0-1,0-23,0-47,0 24,0-1,0-23,0-23,0-25,0 48,0-23,0 23,0 0,0 0,24-24,-24 24,23-47,-23-24,0 71,24-47,-24 23,0 48,47-24,-47-71,0 24,23-47,-23 0,0-24,0 71,0 0,0 0,0 23,0 24,0 23,0 1,0 23,0 0,0-47,0 70,0-70,0 0,0-47,0-71,-47-23,24 47,-24-24,23 71,1-23,-24-72,23 1,-23-71,24 71,23 47,0 71,0 22,0 25,0-1,0 24,0 0,0 0,23 0,24-23,0 23,0 0,47 0,24 0,-24-1,-94 25,0-48,0 24,24-23,-24-24,0 0,23-24,-23 24,47-47,-47-24,24 71,-24-47,23 23,-23 24,24-70,-24 23,0 0,0-1,0 25,0-24,0 47,0-24,0 48,0-25,0 1,0 24,0-1,0 24,0 0,0 24,0-1,-24-23,1 0,-24-47,23 47,1 0,-1 0,0-24,1 24,-1-23,1 23,-1-71,-46 48,46-25,1 48,-1-23,24 23,-23 0,-1 0,24 23,-23-23,23 0,-24 0,24 0,-23 24,-1-1</inkml:trace>
  <inkml:trace contextRef="#ctx0" brushRef="#br0" timeOffset="93874.4319">26108 22249,'0'-48,"0"1,0-23,0-1,0 24,0-70,0 46,0 24,0-23,0-1,0 24,0-24,0-46,0-24,0 0,0-1,0 1,0-23,24 23,46-71,1 24,-1-24,24-47,71 1,-71 70,0 23,24 0,-1 24,-22 24,-95 93,0-23,0-23,23 22,-23-22,0 23,24-24,-1-23,-23 47,24-23,-24-1,23 24,-23-23,24-25,-24 48,23-23,1 23,-24-24,23 24,-23-23,24 23,-24 0,47-47,-24 23,-23 0,24 1,-24-48,23 1,-23 23,24-48,-24-93,0-47,0 0,0 47,0-71,0-23,0-1,0 48,0 0,0 94,0 0,0 141,0 0,0-24,-47-70,47-47,-24-71,24-23,-23 47,23 47,0-48,0 1,0-24,0 71,0 0,0 0,70-24,1-23,-1-71,1-23,47 23,-48 24,24 71,-23-48,-1 118,1 23,-24 1,24-1,-24 0,0 71,-47 24,0-24,0 0,0-24,0 24,0-23,0 23,0-24,0 24,0-24,0-23,0 0,0-23,0 46,23 1,-23-1,0-23,0 70,0-70,0 47,0-23,0 23,0-24,0 24,0-23,0 22,0-22,0-1,0 24,-23 0,-1-23,24 46,-23-23,23 24,-24-24,1 23,23 1,-24-1,24 1,-23 23,-1-24,0 1,1-1,-1 0,1 1,23-1,0 1,0-48,-24 1,24-48,0 24,0-47,0-24,0 24,0 47,0 0,0 24,0-1,0 24,24 0,-24 23,23-23,24 24,-23-24,23 23,-23 1,-1-1,1 24,-1-23,1-1,-1 1,-23-1,24 1,-1-1</inkml:trace>
  <inkml:trace contextRef="#ctx0" brushRef="#br0" timeOffset="99909.1954">26085 21543,'0'-24,"0"-23,0-23,0 23,0 0,0 0,0 0,0 23,0-23,0 24,0-24,0 23,0-23,23 24,-23-25,24 1,-1 0,1-23,-1 23,1 0,-1 0,48 0,-48 0,24 0,0 0,24-24,-24 48,24-48,-1 0,-23 24,0-23,47-24,-47 23,0-46,24 46,-48 0,1 24,0 0,-24 24,23-1,1-46,-1 23,1-71,-1 48,1-48,-1 24,48-24,-24 1,-24-48,48 48,23-1,-47 0,47 1,0-48,24 1,-24-1,0-47,0 48,24-48,-48 47,-23-23,0-24,24 24,-48-23,-23-25,0 48,0 0,0 47,0 0,0-24,0 24,0-47,0 0,-47-71,24 24,23 47,0 0,0 164,-24-23,1-23,-1-24,1-1,23-46,-47 24,47-24,0-47,0-1,0-69,23 117,1-48,-1 25,48-48,-1 24,48-24,-24-46,24-1,-24 71,47-24,-47 47,24 1,-48 70,1-24,-1 48,-70 46,0-23,0-24,0-46,24 23,-1-71,24-23,24 23,-24 1,47 46,-23 1,23-1,0-94,0 1,70-95,25 24,-48-24,0 94,0 1,-23-1,-1 47,-23 24,0 71,-23-1,23-23,-47 47,24 23,-24-23,-47 24,0-24,0-24,0-46,-24 46,1-46,23 23,-24-24,24 24,0 23,0-23,0 47,0-23,0-1,-23 1,23-1,0-23,0 47,0-24,0 24,-24 0,24 24,0-1,0 1,-24-1,24 1</inkml:trace>
  <inkml:trace contextRef="#ctx0" brushRef="#br0" timeOffset="105862.2359">26132 22742,'23'-23,"24"-24,-47 23,47-23,-23 47,23-47,0-47,0 47,23-23,-23-24,1 46,-1-22,23-24,-23 23,0 24,0-23,-23 23,23-47,0 47,0-24,-24 0,24-23,-23 24,0-1,46-23,-46 47,-1-23,1 23,-1 0,1-1,-1 1,-23 0,24 0,-1 0,1 0,-1 0,1-23,-1-1,1 24,-1-23,-23-1,24 24,-1 0,-23 0,24 0,-24 23,0-23,23 0,-23 24,24-24,-24 0,23 0,-23 0,24-24,0 24,-24-24,23-23,1 24,-24 23,47-24,-24 24,-23 0,0 24,24-24,-24 23,23-23,1 47,-24-23,23-1,1-23,-1 23,1 1,-1-1,-23 1,24-1,-1 1,1-24,-1 0,1 0,-24 0,23-24,1 24,-1-47,1 23,0 24,23-23,-24-1,1-23,23-23,23-24,-46 23,46-47,-46 95,23-48,-24 71,24-23,-23 46,-1-23,1 47,-24-23,23 23,-23-24,24-23,0 47,-1-47,1 0,-1-47,1 47,23-24,-24-46,48-1,-48 47,1-23,23 0,-24 24,1-1,-24 24,23 0,24-47,-47 47,24 0,-24-24,23 24,-23-23,24-48,-24 24,24-23,-24 23,23-48,1 25,23-48,-24-23,1 0,23-71,23 71,1-24,-24 48,23 46,24 1,-46 46,69-47,-117 71,0-47,0 0,0-23,-23-48,23 0,0-70,0 47,0 47,0 0,23-24,48 48,-48-25,48-22,23-48,-24 1,24-1,-23 24,23 23,-23 47,-24 24,0 24,23-1,-23 24,24-23,23-1,-23 24,-1-23,24 23,-47 23,0 0,0-23,-23 47,-1-23,1 23</inkml:trace>
  <inkml:trace contextRef="#ctx0" brushRef="#br0" timeOffset="107767.5773">24673 17498</inkml:trace>
  <inkml:trace contextRef="#ctx0" brushRef="#br0" timeOffset="114528.6782">26038 22719,'0'-24,"0"1,0-1,0 1,0-1,0-23,0 0,-24 0,1 24,-1-24,0 0,1 0,-1 0,1 23,-1-23,1 23,23 1,-24 23,1-24,-1 1,1-1,-1 24,1-23,23-1,0 1,-24 23,1 0,23-24,-24 1,1-1,-1 1,24-1,-23 24,23-23,-24-1,1 1,-1-1,1 1,-1-1,0-23,1 47,23-23,-24-1,-23 1,24-1,-1 0,1 1,-1-1,1 1,-1-1,1-23,23 24,-24-1,1-23,-1 0,1-23,-1-48,1 24,23-24,-24 24,24 24,-47-24,47 47,-23 0,23 23,0 1,-24 23,1-24,-1 1,0-1,1 1,-1-1,1-23,-1 47,1-47,-1 0,1 0,-24 23,23-23,1 0,-1 24,-23-24,24 23,-24-23,23 24,-23-1,24-23,-25 24,25-1,-24 1,47-1,-24 24,1-23,-24-1,23 0,1 24,23-23,-24 23,-23-24,24 24,-1-23,1 23,-24-24,23 24,1-23,-1 23,-23-24,24 1,-25-1,25 1,-24 23,47-24,-47 1,23-1,1 24,-24-23,23-1,1 24,23-23,-24-1,-23 1,24-1,-1 1,1 23,-1 0,24-24,-23 1,-1-1,-23 1,23-1,1 1,-1-1,1 0,-1 1,24-1,-23 1,-1-1,24 1,-23-1,-1-23,1-47,-1 47,1-23,-1 23,1-24,23 24,-24 0,24 0,-23 23,-1-23,24 24,0-1,-23 1,-1-1,1-23,23 0,-24 0,1 0,23 0,-24 0,24 0,-23 0,23 24,0-25,0 1,-24-23,24-1,-24-46,24 46,0 1,0-1,0 24,0 0,-23 0,23 0,0 23,0-23,0 0,0 24,0-1,0-70,0 47,-24-23,24 23,0-24,0 0,0 24,-23 0,23 0,-24 0,24 0,0 0,-23 0,-1 0,24-23,-23 23,23-47,-24-1,1 25,-24-24,23 23,1 24,-24-23,23-1,1 24,-1 0,24 24,-23-1,-1-23,1 0,-1 0,0-24,1-23,-24 24,23-1,1-23,-1 24,24 22,-23 1,-1 24,24-1,-23-46,-1 23,24 0,-23 0,23-24,-24-23,-23 24,47-1,-23 24,23-24,-24 1,24 46,-23-23,23 0,0 24,-24-24,24 23,-23-23,-1 24,1-1,23 1,-24-1,1-23,-1 24,0-1,24-23,-23 23,-1 24,1 0,-1-23,1-1,-1 1,1-1,-1 24</inkml:trace>
  <inkml:trace contextRef="#ctx0" brushRef="#br0" timeOffset="121458.5853">25520 18838,'0'-23,"-23"23,-1-24,24 1,-23-1,-1 1,24-1,-24-23,1 47,-1-47,1 0,-1-47,1 23,-48-70,48-23,-24 23,47 23,-24 24,24 0,0 0,-23 23,23-46,-24-1,24-23,-23 0,23 23,0-23,0 71,0-24,0-1,0 25,0 23,0 23,-24-23,-23-47,24 47,-24 0,47 0,-24-23,1-48,-1 47,0-23,24-23,-23 46,23 1,-24-24,24 47,0-1,-23 1,23 0,-24 0,24 24,0-24,-23 0,23 0,-24-24,24 24,-23-23,-24-48,47 47,-24 24,24-47,-23 47,23 24,-24-48,1 24,23 0,-24 24,24-1,0 1,-23-24,23 23,0-23,0 0,0-24,0 24,0-23,0 23,0 0,0 0,0 0,0 23,0-23,0 24,0-1,0 1,0-1,0-23,0 0,0 0,0 0,0 0,0 0,0-24,0 1,0 23,-24-24,24 24,0 0,0 0,0 0,0 0,0 23,0 1,0-1,0-23,0 24,0-24,0 0,-23 0,23 0,0 0,-47 0,47 0,0 0,-24-1,24 1,-23 24,23-24,-24 23,0 1,1 23,-1-24,1 24,-1-23,1-1,-24 1,0 23,0-24,23 24,-23-23,0 23,24 0,-1-24,1 24,-24 0,23 0,-23 0,23 0,1 0,-48-23,48 23,-71 0,47 0,23 0,-23 0,0 0,0 0,24 0,-24-24,23 24,0 0,1-23,23-1,-47-23,23 0,-46-47,46 23,-23 1,24-24,-1 23,-23 1,47-24,-23 47,-1 0,-23-24,47 0,-23 24,-1-47,24 24,-23-1,-1 1,24-24,-23 23,23 24,0-24,-24 24,24 0,0 0,0 0,0-23,-24-1,24-23,-23 0,23 23,-24-46,24 46,-23 1,23-24,-47 23,47 24,0-23,0 23,0 23,0-23,-47 0,23 0,1 0,-24-24,23 24,1-47,-1 47,-23 0,24 0,-1 24,1 23,-1-47,1 23,23 0,-24 1,-23-1,23 1,-23-1,24 24,-24 0,47-23,-47-1,23 1,1 23,-1 0,1-24</inkml:trace>
  <inkml:trace contextRef="#ctx0" brushRef="#br0" timeOffset="134171.6684">25308 18697,'0'-23,"0"-24,0 23,-23 1,23-1,-24 1,1-24,23 23,-24-23,24-24,-23 24,23-70,0 46,-24 1,24-48,0 71,0-23,0 22,0 25,0-1,0-23,0 24,0-24,0-24,0 24,24 0,-24-23,23-24,-23 47,0-24,0 0,24 1,-24-24,0 23,0 24,0 0,0 24,0-24,0 0,0 0,0 0,0-1,0 1,0 0,0-23,0 23,0-24,0 24,0-23,0-24,0 47,0 23,0-23,0 23,0-23,0 0,-24 0,24-23,-23-24,-1 47,24-24,-23-23,-1 0,24 0,-23 0,23 0,-24 23,24-23,-23 24,23-1,-47 0,47 24,-24-47,24 24,-23-1,23 1,0-1,0 24,0-47,-24 47,24-24,0 24,0-23,0 23,0-24,0 24,0-23,0 23,0 0,0 23,-23 1,23-1,-24 1,24-1,-23-23,23 0,-24 0,0 0,24-24,-23-23,23 24,-24-1,1-23,23 23,-24 1,24 23,0 0,-23 0,23 0,-24 23,24 1,0-24,-23 0,23 0,-24 0,24 0,-23-48,-1 25,24-1,0 24,-23-23,23 23,0 0,0 0,0 0,0 23,0 1,0-1,-24 1,-23-24,24-1,-24 1,23 0,-23-23,-24-1,24 1,0-24,0 23,-23 1,23-1,0 0,23 24,1 24,-1-24,1 23,-1 1,24-1,-23 1,-1-24,1 0,-24 23,23-23,0-23,1 23,-1-24,-23 0,24 1,-24-1,23-23,24 24,-23 23,-1-24,24-23,-23 23,23 1,0-1,0-46,0 23,0-24,0 48,0-1,0 47,23-23,-23 24,24-24,-24 23,47-70,-47 47,23 0,1 0,-24-23,0 23,23 0,-23 0,0-1,0-22,0-48,0 48,0-1,0-23,0 0,0 24,0-1,0 0,0-70,-23-23,-1 23,1-71,-24 71,23 23,24 24,-23 0,-1 47,1 0,23 23,0-23,0 24,0-24,-24 23,1-23,-1 0,1-23,-1-1,-23-23,24 24,-48-48,24 47,23 24,-23-23,24 23,-24-24,23 24,-46 24,46-24,-23 0,0 23,0-47,0 24,0 24,0-48,0 24,23 24,-23-1,24 24,-1 0,1 0,23-23,-24 23,24-24</inkml:trace>
  <inkml:trace contextRef="#ctx0" brushRef="#br0" timeOffset="137951.5776">24697 17851</inkml:trace>
  <inkml:trace contextRef="#ctx0" brushRef="#br0" timeOffset="146507.9576">25920 21120,'0'-47,"0"23,0 1,0-24,0 23,0 0,0-23,0 24,0-1,-24-23,-23-47,0 24,24 23,-1-24,-23-23,24 47,-1 0,1-24,-1 24,1 24,-1-24,1 23,-1-23,24 24,-23 23,23-24,-24-23,1 24,23-24,-24 0,0 0,1 0,-1 0,1-1,-1 1,1 24,23-24,0 23,-24-23,1 47,23-47,-24 24,1-24,-1 0,1 0,23 0,-24 0,1 0,-1 0,24-24,-23 24,23 0,0 23,-24 1,1-1,-1 1,1-24,-1-24,-23 24,0-23,23-24,-46 23,23-47,0 48,23-48,-46 1,46 46,1 1,-24-25,23 48,1-23,-1 23,-46-24,46 1,0 23,-23-24,24 1,-24-24,0 23,-24-47,24 48,-23-48,23 48,0-48,23 48,-23-25,0 25,23 23,1-24,-1 24,24 0,-23 24,23-1,-24-23,-23 0,24-23,-1-25,1 1,-1 0,1 24,-1-1,-46 1,46-24,24 47,-23 0,-1-1,1 1,-1 24,1-24,-25 0,25 0,-1 23,24-23,-23 0,-24 0,23 0,1 24,-1-24,1 23,-1 1,1-24,-1 47,1-48,-1 25,1-24,-1 23,1-23,-24-23,23-24,1 0,-24-24,23 48,24 22,-24 1,1 24,-24-48,23 24,-23-23,24-24,-24 0,23 0,-23 23,24 24,-1-24,1 24,-1 0,24 0,-23 24,23-24,0 0,-24 0,24 0,0 0,-23-24,23 0,0 24,0-23,0 23,0 0,0 23,-24-23,24 24,0-1,0 1,0-1,0 1,0-1,0 1,0-1,0 1,0-1,0 1,0-1,0-23,0 0,0-24,0 24,0 0,0 0,0 0,0 24,0-24,0 23,0-23,0 0,0-23,-23-1,23-23,-24 0,0 0,-23 23,24 24,23 0,-24 24,1-1,-1 1,1-71,-1 46,-23-22,24 23,-48-47,48 47,-24-24,23 24,-23-23,24-24,-24 23,23 0,-47-46,24 23,24 0,-48 23,48 1,-24-1,23 24,-23 0,24 0,-24 0,23 0,-23-47,-24 47,24-71,0 1,-23 22,23 1,23 0,-23 0,-23 24,46-48,1 48,-1-1,1-47,-1 48,24-1,-23 1,-1 70,1 0,-25-24,25 1,-24-1,23 1,1-1,-1-23,-70 0,47 0,-23-47,-1 47,1-24,-1-23,0-23,-46 23,46-24,1 47,23 1,0-1,-24 24,48 0,-25 24,25-1,-1 1,1 23,-24-24,23 1,1-1,-24 1,23-1,-23 1,24-1,-1 24,1-23,-1 23,1 0,23-24,-24 24,1 0,-1-23,1 23,-1 0,0-24,1 1,-1 23,1 0,-1 0,1 0,-1 0,1 0</inkml:trace>
  <inkml:trace contextRef="#ctx0" brushRef="#br0" timeOffset="149926.9863">21569 10325,'-24'0,"-23"0,24 0,-25 0,1 0,0 0,0-24,-23 1,23-24,-24 23,1-23,-1 23,0-23,24-23,-47 23,24-24,23 24,-47-23,47 23,0 0,0 0,0 0,-48-48,48 48,0 0,-23-23,-1-24,1 47,-1 0,-23 0,47-24,-24 1,-23 46,24-23,-1-24,-23 48,24-24,-1 23,24 1,-47-1,23 1,1 23,-1-24,-23 1,24 23,-1-47,0 47,-46-24,46 1,-23 23,24-24,-1 24,0 0,1 0,-24 0,23 0,1 0,23 0,0 0,0 0,23 0,1 0,-25-23,1-1,0 1,0 23,0-24,0 1,0-1,0 1,0 23,0-24,0 1,-23-1,22 0,-22 1,23-24,0-24,0 48,0-24,0 0,-24 0,71 23,-47-23,24 0,-1 0,1 0,-1 24,0-24,24-1,0 25,0-1,0 1,0-1,0 1,0-1,0 1,0-24,0 23,0 1,-23-1,23 1,0-1</inkml:trace>
  <inkml:trace contextRef="#ctx0" brushRef="#br0" timeOffset="155032.4623">21663 10325,'0'-24,"0"1,0-1,0 1,0-24,-24-1,24 25,-23-48,23-23,0-47,-24 24,24-24,0 23,0 24,0 23,0 1,0-24,-23 94,-1-24,1 24,-1-23,-47-1,24-46,0 46,24-23,-24 0,0 23,0-23,23 0,-23 0,0-47,24 47,-48-23,48-1,-25-23,25 23,-24 1,0-24,23 23,24 24,-23 0,-1-23,24 23,-23 0,23 0,-24 23,24-23,0 0,-23 0,23-24,0 24,-24-23,24 23,0 0,0 0,-23 23,23 1,0-1,0 1,0-1,0 1,0-1,0 1,0-1,0-23,23 0,1-47,-24 47,47-24,-47 1,23 23,1 0,-24 0,0 23,23-23,-23 24,0-1,0-23,0 0,0 0,0-24,-47-46,47 46,-23-23,23 71,-24-71,24 46,0 1,-23 47,23-47,0 24,0-24,-24 23,24 1,0-24,-23 0,-1 23,1-23,-1 24,1-24,-1 23,1 1,-1-1,24 1,-23-1,23 1,-24-1,1 24,-1 0,0 0,1 0</inkml:trace>
  <inkml:trace contextRef="#ctx0" brushRef="#br0" timeOffset="166868.5451">38833 22178,'0'-24,"0"-23,0 0,-24-23,1-1,-1 24,1-47,23 0,-24 24,24-48,0 47,0-23,0 0,0 24,0-24,0 0,0 23,0-23,0 23,0-46,0 70,0-24,0 1,0 23,0 0,0-1,0-22,0 23,24-47,-24 47,47-24,-47 24,47 0,-24 0,1 0,-1 0,1 24,-1-1,1 0,0 1,-1-1,24 1,-23-1,23-23,0 24,-24-1,24 1,-23-1,23-23,0 0,0 0,0-47,0 47,0-23,0-25,-23 48,23-23,-24 23,48 0,-71 23,23-23,1 0,23 24,0-24,-24 0,24 0,-23 0,-1 23,1 0,-1 1,1-24,23-24,24-23,-24 24,0-1,47-46,0-1,0-23,-47 23,47-46,0 46,24-47,-48 48,1-1,-24 1,23 46,-46-46,0 46,23-47,-24 1,24 23,-23-24,-1-23,-23 23,24-23,-24 24,23 23,-23 23,0-70,47 47,-47 0,0 23,0 1,0 23,0 0,0-47,0-1,0 1,0-23,0 23,24-71,-24 24,23-47,1 23,23 24,-24 24,1-1,-1 24,1 23,-1-23,-23 24,47-1,-23-23,-24 23,24 1,-24-1,23-23,-23 24,0 23,24 0,-24 0,0 0,0 23,0-23,0 24,0-1,0-23,0 23,0 1,0-24,0 23,0 1,-24-24,-23 23,-71-23,-23 24,24-48,-1 48,0 23,48-24,23 24,23 0,1-23</inkml:trace>
  <inkml:trace contextRef="#ctx0" brushRef="#br0" timeOffset="171694.0067">38809 21684,'-23'-23,"23"-1,-24-23,1 0,-1 0,1 23,-1-23,24 24,-23 23,-1-47,1 23,-24 1,23-1,-23 1,0-1,0-23,0 24,0-1,0 1,-24-1,24 1,-47 23,0-71,0 48,0-1,-24 0,1 1,46 23,-23-24,-24 24,48 0,-24 0,-24-23,1 23,46 0,-23 0,-24 0,48 0,-24 0,0 0,23 0,0 0,1-47,-24 47,23-24,-23 1,0-1,24 1,-1-1,-23-23,23 24,1-48,-48 24,24 0,24 24,-1-48,-47 24,48 23,-48-46,48 46,-48-23,47 0,-46 24,46-48,-23 24,24 24,-1-24,-23-47,23 47,-46-48,23 25,23-24,-23-24,0 48,23-24,1 23,-24-47,0 24,23 24,1-24,-1 23,24-23,-24 24,24-1,0-47,0 48,24 70,23-24,-24 24,1-47,-1 24,1-24,-1 0,1 0,-1 0,1 0,-1 0,1-24,-1-47,-46 1,46-1,-23 1,23 23,-46-24,46 0,-46-46,23 46,23 24,-46-71,-1 48,1-95,46 71,-47-24,24 48,24 23,-1 0,-46 23,46 1,-23-1,24 1,-24-1,0-47,-24 48,24-24,0 23,0 1,-24-24,24 47,24-1,-24 1,23 24,1-1,-1 1,24-1,-23 24,-1 0,1-23</inkml:trace>
  <inkml:trace contextRef="#ctx0" brushRef="#br0" timeOffset="175262.0189">38621 21237,'0'-23,"0"-1,0-23,0 0,0 24,0-24,-23 0,23-1,-24-22,24 23,-23-24,-1 24,1-47,-1 24,1 23,-1-24,0 24,-23-24,24 24,-1 0,-46 0,46 0,-23-23,0 23,0-71,-23 1,23-1,-24 0,48 1,-1 23,0 0,24 23,-23 1,23 22,0 1,0-23,0 23,0 0,0 0,0-24,23 1,1-48,0 48,-1-25,1 25,46-1,-46-23,-1 47,24-23,-23 23,-1 0,24 23,0-23,0 0,-23 0,46-24,-23 48,-23-24,23 23,-23-23,-1 24,-23-1,24 1,-24-1,23 24,-23-23,24-1,-1 1,1-1,-24 1,23-1,-23 1,24-1,-1-23,-23 0,24 0,-24 23,0-23,0 0,0-47,0 71,0-24,0 0,0 0,0 0,0 23,0-23,0 24</inkml:trace>
  <inkml:trace contextRef="#ctx0" brushRef="#br0" timeOffset="361180.3955">38645 21355,'0'-24,"0"1,-24-24,1-24,-24-46,-24 46,0-94,-46 1,23-1,23-23,-23 23,0 24,47 24,-47-1,0 0,47 48,-47-24,23 23,24 24,-47-47,47 47,0 0,-24 24,1-24,46 0,-23-1,0 1,0 24,0-1,0 1,0-1,0 24,0-23,-24-1,24 24,0-23,0 23,0-24,-23 24,46-23,-23 23,24 0,-24-24,23 24,1 0,-1-23,-23 23,0 0,23 0,-46-24,23 24,0-23,0 23,-24 0,1 0,23-24,-24 24,24 0,0-23,0 23,0-24,0 24,0 0,0-23,0-1,0 24,0-23,0-1,-1 1,1 23,0-24,24 1,-24-1,0-23,0 23,0 1,0-24,0 23,23-23,-46 24,23-1,23-23,24 24,-24 23,-23-47,24 47,-1 0,1-24,23 1,-24-48,-23 1,24-25,-1 25,-23-48,24 24,-1 0,1 24,-48-48,48 24,-1-71,-47 48,48-24,-1 23,-46-47,46 71,24-23,-23-1,-1 24,-23-24,24 48,-1-1,1-23,-1 24,24 23,-23-24,23 24,-24-23,1-25,-1 25,1-1,23-46,-71-1,48 24,-1-23,0 46,1 0,-1 24,-23-47,0 47,24-23,-24-24,0 23,-24-47,24 1,0 46,-23-46,22 46,1-23,24 47,-1 0,1 0,-1 23,1 24,-1 0,1 0,-1 0,-23 0,24-23,-1-1,-23-23,24 24,-24-1,23-23,24 24,-47-24,0 23,-24-23,71 24,-47-24,0 23,24-23,-24 24,-24-24,48 0,-24 23,23-23,-23-24,24 24,-1-70,1 46,-1-23,24 24,-24-1,-23 0,47-23,0 24,-23-1,23 1,-24-24,24 23,-23 1,23 23,0-24,0 24,0 0,-24 23,24-23,0 24,0-1,0-23,0 24,0-24,0 0,-23 23,23 1,0-1,0 1,0-1</inkml:trace>
  <inkml:trace contextRef="#ctx0" brushRef="#br0" timeOffset="368724.4664">38739 16910,'0'-24,"0"-23,0 24,0-1,0 1,0-1,0-23,0 24,23-1,-23-23,0 24,24-1,-24 1,0-25,0 25,0-1,0 1,0-24,0 23,0 1,0-1,0 1,0-1,0 1,0-1,23 1,-23-1,0 1,0-1,0 1,0-1,24 24,-24-23,0-1,23 24,-23-23,24-1,-24 1,23-1,1 24,23-47,-23 23,-1 24,1-23,-1-1,1 1,-1-1,1 1,-1-1,1 1,-1-1,-23 1,0-1,0-23,24 24,-24-1,23-70,-23 47,47-23,-47 23,24-1,-24 1,23 0,-23 24,0-1,0 1,0-24,0-47,-47 23,47 1,-23-1,23-47,-24 48,24-1,-23-23,23 47,0-23,0 23,-24 0,24-24,0 24,-23 0,23-24,-24 24,24 0,-23 24,23-24,-24 23,24 1,-23-1,23-23,0 24,0-24,0 0,0 0,-24-24,24 0,0-46,0-24,0 47,0-24,0 24,0-24,24 24,-1 0,1 24,-1-1,1 24,-1 0,-23 24,0-1,0-23,-23 0,-24 0,23-24,1-23,-1 24,1-1,-1-46,-47-1,48 24,-1 0,1 23,-1-46,24 70,-47-24,24 24,-1 0,1 0,-1 0,24-24,-23 24,-1 0,1-47,-1 24,-23-1,24-23,-1 24,24 23,-23-1,-1-22,1 23,-1 23,0-23,24 0,-23 24,23-24,-24 0,1 47,23-47,-24 0,24 23,0 1,0-1,-23 1</inkml:trace>
  <inkml:trace contextRef="#ctx0" brushRef="#br0" timeOffset="376088.1074">38551 21190,'0'-23,"-24"-1,-23-23,24 47,-25-47,1 24,24-24,-24-24,0 24,0 0,-24 0,48 0,-24 23,-24-46,24-1,0 24,0 0,-24 24,24-24,24 0,-24 23,0-23,0 23,0 1,23-1,-23 1,24-1,-1 1,1-1,-1 24,-23-23,23-1,1 24,-24 0,0-23,0-1,0 24,23-23,-23-1,0 24,0-23,24 23,-24-24,0 24,23 0,1 0,-1 0,0-23,1 23,-1 0,-23 0,24 0,-24 0,23 0,-23 0,24 0,23-24,-47 24,23 0,1 0,-1 0,1-23,-1 23,1-24,-1 24,1 0,-1 0,0-23,1-1,-24 1,23-1,1 24,-1-23,1-1,-1 0,1 24,-1 0,1-23,-1 23,1-24,-1 1,1 23,-1-24,1 24,-1-23,1 23,-24 0,0 0,23 0,-47 0,24 0,-23 0,-1-24,-46-23,46 0,-47-23,1-24,23 47,23 0,-23 0,47-24,0 24,0 0,0 23,0-23,23 24,-23-1,0-23,0 24,24-1,-24-23,23 24,1-1,-24-46,23 23,1-24,-24 24,23-24,1 24,-1 0,0 0,1-23,-1 23,1 0,-1 0,1 23,-1 1,24-24,-23 23,-1-23,1 0,23 0,-47 0,23-24,24 1,-23-24,-1 23,24 24,0-23,-23 70,-1 0,1 0,-24-24,0 1,23-1,24 1,-23 23,-25-48,25 25,-1-24,1 23,-1-23,-23 0,24 0,-1 0,1 0,-24 0,23-47,-23 24,-23-1,46 24,1-47,-1 23,-23 24,23-23,1 23,-1 0,1-24,-1 24,1-23,-1 22,1-22,23 23,-47-24,23-23,24 24,-23 23,23-24,-24 24,24 0,0 0,0 23,-23-23,23 24,0-1,0 1,0-1,0 1,0-1,0 1,0-1,0 1,0-1,-24 24,1-23,-1 23,-23 0,24-24,-1 24,-23 0,24 0,-1 0,-23 0,23 0,24-23,-47-1,0 1,24 23,-24-47,23 23,-23 1,24-24,-1 23,-23-23,24 23,23-23,-71 24,71-1,-23 24,-1-23,0-1,24 1,-23-1,23 1,-24-1,24 1,-23-1,23 1,-24-24,1 0,-1 0,24 0,-23 0,23 0,0-1,-24 1,24 24,0-1,-23 1,23-24,0 23,-24-23,24 0,0 24,-23-1,23-23,0 0,-24 0,24 0,0 0,-23 24,23-25,0 25,0-1,-24 1,24-1,0 1,0-1,0 1,-23-1,23 1,0-1,0 1</inkml:trace>
  <inkml:trace contextRef="#ctx0" brushRef="#br0" timeOffset="382651.9662">38527 20461,'0'-47,"0"24,0-1,0-23,0-47,0 23,0 24,0-23,0-1,0 1,0-24,0 23,0 24,0 0,0-24,0 1,0 23,0-24,24 24,-24-23,0 23,23-47,-23 47,0 23,24-23,-24 0,23 0,-23 23,24 1,-24-1,23 1,-23-1,24 1,-1-1,1 1,-1-24,1 0,-1 0,1 0,-1 0,1 0,-1-1,24 1,-23 0,0-23,-1 70,1-47,-1 0,1 23,-1-23,1 0,-24 24,23-24,24 0,0-24,-23 24,-1 0,-23 23,0 1,0-24,0 0,0 0,0-24,24 1,-24 23,0-24,23 24,-23 0,24 0,-24 0,23-47,1 47,-1-24,1 1,-1-24,-23 70,24-70,-1 24,48-1,-71-23,24 47,-1-24,1-46,-1 46,1 1,-24-1,23-23,-23 23,24 1,-24-1,0-23,0 24,0-1,0 1,0-1,0-23,0 70,0-70,0 24,0 23,0-24,0 24,0 0,23-23,-23 23,24-1,-1 1,-23 0,24 24,-1-24,-23 23,24 1,-1 23,1 0,-24-47,23 0,1-47,-1 23,1 1,-1-1,1-23,-24 0,24-24,-24 24,0 24,47-48,-47 47,0-23,0 24,0 23,0-24,0 1,0-1,0 24,0-23,0 23,0-1,0 1,0-23,0 23,0 0,0-24,0 24,0-47,0 0,-47 24,47-48,-24 24,24-24,-24 48,24-1,-23-23,23 71,-24 23,1-47,-1 23,24-23,-23 0,-1 0,1 0,-1 0,24-24,-23 24,23 0,-24 0,24 0,0 0,0 0,0 0,0 0,0 0,0 0,0 0,0 0,0 0,0 0,0 23,0-23,0 0,0 0,0 0,0 0,0 0,0 23,0-23,0 24,0-1,0 1,0-1,0 1</inkml:trace>
  <inkml:trace contextRef="#ctx0" brushRef="#br0" timeOffset="393484.6496">41397 15569,'0'-23,"0"-48,0 24,23-23,1-24,-1-1,24 1,-47 0,24 24,46-48,-70 24,24 0,-1 23,24-46,-23 46,-1 1,24-24,-23 23,23 1,0-25,0 25,24-1,-24-23,23 47,1-23,-1-1,-23 24,1 0,-1 0,0 24,0-25,-24 25,1-1,23 1,-24-1,1 24,-1-23,1 23,-1-24,1 1,-1-1,1-23,-1 24,1-1,23-70,-24 47,1-23,0 23,23-48,-24 25,-23 23,0 0,24 0,-24 0,0 23,0 1,0-1,0 1,0-1,0 1,0-1,0 1,0-1,0 1,0-1,0 1,0-1,0 1,0-1,0 0,0-23,0 24,0-48,0 48,0-71,47 23,-47 1,23 23,-23 0,24 0,-24 0,0 23,0 0,23-23,-23 24,24 23,-1-47,-23 23,24-23,-24 24,23-24,1 23,-24 1,23-1,-23 1,0-1,24 1,-24-1,0 1,0-1,0 1,23 23,-23-24,0 1,0-1,24 24,-1-23,1-1,-1 24,-23-24,24 24,-24-23,0-1,24 24,-1 0,-23-23,0-1,0-23,0 24,24-24,-1 23,1-23,-1 47,1-23,23-1,-47 1,23-1,1 1,-1 23,-23-24</inkml:trace>
  <inkml:trace contextRef="#ctx0" brushRef="#br0" timeOffset="398541.6186">41208 11571,'-47'0,"24"0,-24 0,47-23,-47-1,23 24,1-23,-1-24,1 23,-1-23,-23 0,24 0,-1 23,1-23,23 24,0-24,-24 47,24-47,0 23,0-23,-23 0,23 24,0-1,0 1,0-1,-24 1,24-24,0 23,0-23,0 0,0-24,0 24,0-23,0-1,0 1,0 23,0-24,0 24,0 24,0-25,0 1,0 24,0-1,0 1,0-1</inkml:trace>
  <inkml:trace contextRef="#ctx0" brushRef="#br0" timeOffset="405065.5773">41561 14558,'0'-24,"0"-46,0-48,0 48,0-24,0 0,24 23,-1 0,1-23,-1 24,24-1,-23 1,-1-24,1 23,-24 24,23-23,1 22,-24 1,24 0,-24 0,23 24,-23-1,24-23,-24 24,23-1,-23 1,0-1,0 1,0-24,24 23,-24 1,23-1,1-23,-1 24,-23-24,24 23,-1 0,1 1,-24-24,0 23,23-23,-23 0,24 0,23-23,-47 23,23 0,-23-24,0 24,0 0,0 0,0 0,0 23,0-23,0 24,0-1,0 1,0-24,0 0,0 0,0-24,0 24,0-23,0 23,0 23,0 1,0-25,0 1,0 0,0-23,0-24,0 23,0-23,0 0,0 24,0-25,0 25,0-1,0 24,0-23,0 23,0 0,0 23,0-23,0 24,0-1,0-23,0 24,0-1,0 0,0 1,0-24,0 23,0 1,0-1,0 1,0-1,0 1,24-24,-24 23,23 1,1-1,-1-46,1 23,-1 0,1-24,0 0,-1-23,-23 0,0 24,0-1,0-23,0 47,0-23,0 23,-23-1,-1 1,0 0,24 24,-23-24,23 0,0 0,-24 23,1-23,23 24,-24-24,1-24,-1 1,-46-48,46 47,1-46,-1 46,24 1,-23-48,23 48,-24-25,24-46,0 47,0-23,0 23,0 23,0 24,0-24,0 48,0-24,0 23,0-23,0 24,0-24,0 23,0-23,0 0,0 0,0-23,0 23,0-24,0 24,0 0,0 0,0 0,0 23,0 1,0-1</inkml:trace>
  <inkml:trace contextRef="#ctx0" brushRef="#br0" timeOffset="408335.3393">40832 10113,'0'-24,"0"-23,0-23,0 23,0-24,0 1,0-1,0 24,0-47,0 71,0-25,0 1,0 0,0 0,0 0,0 24,0-24,0 0,0 23,0 1,24-24,-24 23,0-23,0 0,23 0,-23 0,0 23,0-23,47 0,-47 0,0 24,0-1,0-23,0 0,0 24,0-24,0 23,0-23,0 24,0-1,0 1,0-1,0 1,0-1,-23 1,-1-25,1 25,-1-24,1 23,-1-23,1 47,23-23,-24-1,1-23,-1 24,0-1,24 1,-23-1,-1 1,24-24,0 23</inkml:trace>
  <inkml:trace contextRef="#ctx0" brushRef="#br0" timeOffset="410750.1431">39844 10066,'0'-24,"0"1,0-24,0 0,0-24,0 24,0-23,0 23,0 0,0-24,0 24,-23 0,-1 0,24 0,-23-24,-1 24,1 24,-1-24,1 0,23 23,-24-23,24 24,-23-24,-1 0,1 0,-25-24,25 24,-1-71,1 48,-1-24,24 0,0 0,0 23,0-23,0 70,0-70,0 47,0 0,0-23,0 23,0-24,24 24,-1-23,24-25,1 25,-1 23,-24-24,24 24,-23-23,-1 23,1 0,-24 23,23 1,-23-1,0 1,0-1,0 1,0-1,0 0</inkml:trace>
  <inkml:trace contextRef="#ctx0" brushRef="#br0" timeOffset="413471.8375">38339 9690,'-24'-24,"1"-23,-1 24,-23-24,0-24,24 0,-24 1,-24-24,1-24,-1 48,24-48,0 47,0 24,0-47,0 47,0 0,0-23,0 23,0 23,-47-46,47 23,-1 23,1 1,0-24,0 23,0 0,0 1,0-1,0 1,0-24,0 23,0 1,-23-24,22 23,25-23,-24 24,23-24,1-24,-24 24,23 0,1 24,-1-1,1-47,23 24,-24 24,24-1,0 1,0-1,0 1,0-1,0 1,0-1,0 1,0-1,0 1</inkml:trace>
  <inkml:trace contextRef="#ctx0" brushRef="#br0" timeOffset="434845.3274">34152 19991,'-47'0,"24"0,-1 0,-70 0,23 0,1 0,-48 0,48 0,23 0,-24 0,1 0,23 0,0 0,-1-24,1 24,0 0,24-23,-24 23,23 0,-46-24,46 24,-23 0,0 0,0-23,24 23,-24 0,23 0,0 0,1 0,-1 0,1-24,-24 24,0 0,0-23,0 23,-24 0,24-24,-23 24,23 0,0 0,-1-23,1 23,0 0,24 0,-71-24,70 1,1 23,-24 0,0-24,0 1,0-1,-24 0,24 1,0-1,0-23,23 24,-23-24,0 0,24 0,-24 0,-24 0,71 23,-23-23,-24 24,23-24,1 23,-1-23,1 24,-1-25,0 1,-23-23,24-1,-24-23,23 0,1 94,-1-70,24-1,0-23,0 47,0 0,0 23,0-23,0 24,0-1,0-23,0 24,0-1,-23 1,-1-1,1 1,-24-24,23 0,-23 0,24 0,-24 0,0-48,-24-22,47 46,-23 1,0-24,24 47,-24 0,23 0,24 23,-23-23,-1 47,1 0,-1-24,24 1,-23-1,-1 1,24-1,-23 24,23-23,-24-1,24 1,-23-1,-1 24,24-23,-23-1,-1 24,24-23,0-1,0 1</inkml:trace>
  <inkml:trace contextRef="#ctx0" brushRef="#br0" timeOffset="438853.2779">34058 20014,'-47'0,"0"24,-24-1,24-23,-23 0,-24 0,23 0,24 0,0 0,-23 0,46 0,-23 0,47-23,-47-1,23 24,-23-47,0 24,24-24,-24-24,23 71,-23-47,0 0,0-24,0 48,-23-24,46 0,-23 23,47 1,-47-24,23 47,1-24,-1-23,1 0,-1 0,1-47,-24 47,23 0,1-24,23 24,-24 0,1 0,-1 24,1-24,-1 0,1 23,-1-23,1 0,-1 0,-23 24,24-24,-25 0,25 0,-1-1,1 1,-48 0,71 0,-47 24,47-24,0 23,0 1,-23-1,-24-23,23 47,-23-23,0-24,24 23,-24 1,0-24,23 0,-23 23,23-47,-23 24,0 0,24 0,-24 24,23-24,1 0,-1 0,1 23,-1-23,1 0,-1 24,1-24,-1 0,1 0,-1-1,1-22,-1-1,-23-46,23 46,1 1,23 23,-24 0,24 0,-23 0,-1 23,24-23,0 23,0 1,0-1,-23 24,23-23,-24-1,24 1,-23-1,23 1,-24 23,24-24</inkml:trace>
  <inkml:trace contextRef="#ctx0" brushRef="#br0" timeOffset="446193.6357">38668 20344,'24'-24,"-24"-23,23-24,-23 24,24-23,-1-24,-23 23,24 24,-24-23,23-1,-23 24,47 0,-47 0,24 0,-1-47,1 47,-1-24,25 24,-25 0,1 0,-1 0,24 0,-23 0,-1 23,1 1,-1-24,1 23,23-23,-47 24,23-24,1 47,-1-47,1 23,-1-23,1 0,-1 0,1 0,-24 0,23 0,-23 0,24 0,-24-24,23 24,-23 24,24-48,-24 24,0-23,0-1,24-23,-24 24,0-25,0 1,23 0,-23 24,0-24,24 23,-24-23,23 0,24-47,-23 0,-1 23,1 1,46 46,-46 0,-1 24,24 0,-23-23,23 23,-24 23,24 1,1-48,-1 48,0-24,-47 23,0 1,0-1,0 1,0-24,0 23,23-23,1 0,-1 0,-23 23,24 1,-1-24,-23 23,24-23,-1 24,-23-1,0 1,0-24,24 23,-24-23,23 24,-23-1,0 1,24-24,-24 23,0-23,0 23,23 1,-23-1,0-23,0 24,0-1,24 1,-24-1,0 1,23-24,-23 0,0 0,24 0,-24 0,0 0,23 0,-23-1,0 1,0 0,24 24,-24-1,23 1,-23-24,0 23,0-23,24 24,-1-1,1 1,0-24,-1 0,-23 0,47 0,-23 0,-1-1,24-22,-23 70,-1-47,24 0,-23 23,-1 1,1-24,-1 23,1 1,-24-1,0 1,0-1,0-23,0 24,0-1,0-23,-24 47,24-47,0 24,-23-1,23-23,0 23,-24 24,24-23,0-1,0 1,0-1,-23 1,23-1,-24 1,24-1,0 1,0-1,0 1,0-1,-23 1,23-1,0 1,0-1,0 1,0-1,0 1,0-1</inkml:trace>
  <inkml:trace contextRef="#ctx0" brushRef="#br0" timeOffset="511455.6003">15665 13123,'0'-23,"0"-24,-24 0,1 0,-1 0,24 0,-23 0,-1 0,24 0,0 23,0 0,-23 1,23-1,-24 24,24-23,-23-1,23 1,-24 23,24-24,-23 1,23-1,-24 24,24-23,0-1,-23 1,23-1,-24 24,24-23,-23-1,-1 24,24-23,-23 23,23-24,-24 24,24-23,0-1,0 1,0-1,-24 24,24-23,0-1,-23 1,23-1,-24 1,1-25,23 25,-24-1,24 1,0-1,-23-23,23 24,-24-1,24-23,0 24,0-24,0 23,-23 1,23-1,0 1,0-24,0 23,0 1,0-1,-24 24,24-23,0-1,0 1,0-1,-23 0,23 1,0-1,0 1,0-1,-24 1,24-1,0 1,0-1,0 1,0-1,0 1,0-1,0 1,0-1,-23 24,-1-23,24-1,-23 1,23-24,-47 0,47 0,-24 0,-23-1,24 1,23 0,0 24,0-1,0 1,-24-1,24 1,-23-24,23 23,0 1,-24-1,24 1,0-1,-23 1,23-1,-24 1</inkml:trace>
  <inkml:trace contextRef="#ctx0" brushRef="#br1" timeOffset="2.22097E6">11478 8631,'-47'0,"24"0,-1 0,-23 0,0 0,0 0,0 0,0 0,0 0,0 0,23 0,1 0,-1 0,1 0,-1-23,1 23,-1-24,1 24,23-23,0-1,-24 1,1-1,-1 24,24-23,-23 23,23-24,-24 24,24-23,0-1,0 1,0-1,0 1,0-24,0-1,0 1,0 0,0 0,0 24,24-24,-1 23,1 1,-1-1,1 1,-24-1,23 24,-23-23,24 23,-1 0,1 0,-1 0,-23-24,-23 24,-1-23,24-1,-23-23,-1 24,1-24,23 0,-24-1,24 1,-23-23,23 46,0-23,0 0,-24 0,24 24,0-24,0 23,0 1,0-24,0 0,0 23,0-23,0 0,0 23,0 1,0-1,0-23,0 24,0-1,0 1,0-1,47 24,-23 0,23-23,0 23,0-24,0 24,0 0,0 0,-24 0,24 0,0 0,1 0,-1 0,-24 0,24 0,-23 0,23 0,-24 0,24 24,-23-1,-1 24,1 0,-1 0,1 24,-1-24,1 24,-24-48,23 24,-23 0,0-23,0-1,0 1,0-1,0 1,24-48,-1-23,1 24,-1-1,25-23,-25 0,24 24,-23-24,46 23,-23 1,0-48,0 47,-23 24,-1 0,24-23,24-1,-48 24,25-23,46 23,-47 0,23 0,-23 0,24 0,-24 0,0 0,-24 0,1 0,-1 0,1 0,-1 0,1 0,0 0,-1 0,-23 47,0 0,0 24,0-24,0-24,0 24,0-23,0-1,0 1,0-1,0 1,-23-1,-1 1,0-24,1 23,-1 1,1-1,-1-23,1 0,-1 0,1 0,-1 0,48 0,-1 0,1 24,-1-24,24 0,-23 0,-1 0,1 0,0 23,-1-23,-23 24,24-24,-24 23,0 1,23-1,-23 1,0-1,24 24,-24-23,23 23,-23-23,0 23,0-24,0 1,0-1,0 1,0-1,0 1,0-1,0 1,0 23,0-24,0 1,0-1,0 1,-23-1,23 1,-24-1,1-23,-1 0,24 24,-23-24,-1 0,0 0,1 0,-1 0,1 0,-1 0,1 0,-1 0,1 0,-1 0,1-24,23 1,-24 23,1-24,23 1,0-1,0 48,23-24,1 23,-1-23,1 0,-1 24,1-1,-1 1,1-1,-1-23,1 24,-1-24,-23 23,0 25,24-25,0 24,-24-23,23-1,-23 1,24-24,-24 23,0 1,0-1,0 1,0-1,0 24,0-23,0 23,0-24,0 1,0-1,0 1,0-1,0 1,0-1,-24 1,1-1,-1 1,24 0,-24-1,1-23,-1 24,-23-24,24 0,-1 0,1 0,-1 0,1 0,-1 0,1 0,-1 0,1 0,-1 0,1 0,-1 0,24-24,0 1,-23 23,23-24,0 0,-24 1,24-1,0 1,0-1,0 1,0-1,0 1,0-1,0 1,0-1,0 1,0 46,0 1,-23-24,23 23,0 1,-24-24,1 0,23 23,-24-23,24 24,0-1,-23-23,23 24,-24-24,0 23,1-23,23 24,-24-24,1 0,23 23,-24-23,24 24,-23-24,-1 0,1 24,-1-1,1-23,23 24,-24-24,1 0,-1 0,-23 47,24-47,-1 0,24 23,-23-23,-1 0,1 0,-1 0,1 0,-1 0,0 0,1 0,-1 0,1 0,-1 0,1 0,-1 0,1 0,-1 0,1-23,-1 23,1 0,-1-24,1 24,23-23,-24 23,24-24,-23 1,-1-1,24 0,0 1,-23-1,23-23,0 24,-24-1,24 1,0-1,0 1,0-1,0 1,0-1,0 1,0-1,0 1,0-1,0 1,0-1,0 1</inkml:trace>
  <inkml:trace contextRef="#ctx0" brushRef="#br1" timeOffset="2.23368E6">9761 5362,'0'24,"0"-1,0 1,0-1,0 1,0-1,0 1,0-1,-23-23,-1 24,1-24,-1 23,1-23,23 24,-48-24,25 23,-24-23,23 24,-23-24,24 23,-1-23,1 0,-1 24,1-24,-1 0,24 24,-23-24,-1 0,1 0,-1 0,1 0,-1 0,1 0,-1 0,1 0,-1 0,1 0,-1 0,0 0,1 0,23-24,-24 24,1-24,-1 1,24-1,-23 1,23-1,-24 1,24-1,0 1,-23-1,23 1,0-1,0 1,0-24,0 23,0 1,0-1,0 1,0-1,0 1,0-1,23 24,1 0,-1 0,-46 0,-1 0,1 0,-1 0,1 0,-1-23,24-1,-23 1,23-24,-24-1,24 1,-23 0,23 24,0-24,0 23,0 1,0-24,0 23,0 1,0-1,0 1,0-1,0 1,0-1,0-23,0 24,0-24,0 23,0-23,0 23,0 1,23-24,1 23,-1 24,24-23,0-1,24-23,-24 24,0-1,0 24,0 0,0 0,0 0,-23 0,23 0,0 0,-24 24,1-1,23 24,-24-23,24 23,-23 23,-1-22,1-1,-1 47,1-47,-24 0,0-24,24 1,-24-1,0 1,0-1,0-46,0-1,0 1,0-1,0 1,0-1,23 1,-23-1,24 1,-24-1,23 1,1 23,-1 0,1-24,23 24,-24 0,1-23,23 23,-24 0,1 0,-1 0,1 0,-1 0,1 0,-1-24,1 24,-1 0,1 0,0 0,-1 0,1 0,-1 0,-23 24,0-1,0 1,0-1,0 1,0 23,0-24,0 24,0-23,0-1,-23 1,23-48,23 24,1-47,-1 24,-23-24,24 23,-1-23,1 0,-1 0,1 0,-1 0,1-24,23 24,-24 0,24-23,-23 70,23-47,0 0,0 23,0-46,0 46,0 1,0-1,0 1,0-1,-23 1,23 23,0-24,-24 24,24 0,-23 0,-1 0,1 0,0 0,23 0,-24 24,1 23,-1 23,1-23,-1 47,1-23,-24-24,0 23,0-23,0 24,0-24,0 0,0-23,0 23,0-24,0 1,0-1,0 1,0-1,-24 1,24-1,-23 1,-1-1,1 1,-1-1,1-23,-1 24,1-1,-1-23,0 0,1 0,-1 0,1 0,46 0,1 0,-24 24,23-24,-23 23,24-23,0 24,-24-1,0 1,0-1,0 1,0-1,0 1,0 0,0-1,0 1,0-1,0 1,0-1,0 1,-24-24,24 23,-24-23,24 24,-23-24,-1 23,1 1,-1-1,1 1,-1-24,1 23,-1-23,1 0,-1 0,1 0,-1 0,1 0,-1 0,1 0,-1 0,1 0,-1 0,1-47,-1 24,1-24,-1 0,24 0,-24 0,24 23,0 1,0-1,0 0,0 1,0 46,0 1,0 0,0-1,0 1,0-1,0 1,0-1,0 1,0-1,0 1,0-1,0 1,0-1,0 1,0-1,0 1,0-1,-23 1,23-1,-24-23,24 24,-23-24,23 23,-24 1,24-1,-23-23,23 24,-24-24,1 23,-1-23,1 24,-1-24,1 0,-1 0,1 0,-1 0,1 0,-1 0,1-24,-1 24,24-23,0-1,0 1,0-1,0 1,0-1,0 48,0-1,0 1,0-1,0 1,0-1,0 1,0-1,0 1,0 0,0-1,0 1,0-1,-23-23,23 24,-24-24,1 23,-1 1,1-24,-1 0,24 23,-24-23,1 0,-1 0,1 0,-1 0,1 0,-1 0,1 0,-1 0,1 0,23-23,-24-1,24 1,-23-1,23 1,0-1,0 1,0-1,-24 0,24 1,0-1,-23 24,23-23,0-1,0 1,0-1,0 1,0-1</inkml:trace>
  <inkml:trace contextRef="#ctx0" brushRef="#br1" timeOffset="2.24382E6">16465 7244,'-24'0,"1"0,23 23,-24-23,0 24,1-1,-1-23,1 0,-1 24,1-24,-1 0,24 23,-47-23,24 0,-1 0,1 0,-1 0,1 0,-1 0,1 0,-1 0,1 0,-1 0,1 0,-1 0,1 0,-1 0,1 0,-1 0,0 0,1 0,-1-23,1 23,-1-24,1 1,23-1,-24 1,1 23,-1-24,1 1,-1-1,24 1,-23-1,23 1,-24 23,1-47,23 23,-24 1,24-25,-23 25,-1-1,24 1,0-24,-23 0,23 0,0 0,0 0,0 23,0-23,0 24,0-1,0 1,0-1,0 1,0-1,23 24,24-23,-23 23,-24-24,23 1,24 23,-23-24,23 0,-24 24,24-23,0-1,-23 24,-1 0,1 0,0 0,-48 0,0 0,1 0,-1 0,1-47,-1 24,1-1,-1 1,1-24,-1 0,1 0,-1 0,24 23,-23 1,23-24,0 23,0 1,-24-1,24-23,0 0,0 0,0 23,0-23,0 0,0 0,0 0,0 0,0 0,0 24,0-24,0 23,0 1,47-1,-23 24,23-23,-24 23,24-24,0 24,0 0,-23 0,23 0,-23 0,23 0,-24 24,-23-1,24 1,-1-1,-23 24,24-23,-24-1,23 1,-23-1,0 1,0-1,24-23,-24 24,0-1,0 1,0-48,0 1,0-1,23 1,-23-1,0 1,24-1,-24 1,23 23,-23-24,24 1,-1 23,1-24,-1 24,-23-23,24 23,-1 0,1 0,-1-24,1 24,-1 0,1 0,23 0,-23 0,-1 0,1 0,23 0,-24 0,1 0,-1 0,1 0,-1 0,1 24,-1 23,1 23,-24 1,47-1,-47-23,0 0,0 0,0-23,0-1,0 1,0 23,0-23,-24-1,1 1,-1-1,-23 1,24-1,-1 1,1-1,-1-23,24 24,-23-1,-1 1,1-1,23-46,23-1,1 24,-1-23,1-1,23 24,0 0,-24-23,24 23,-23 0,-1 0,1 0,-1 0,1 0,-1 0,1 0,0 0,23 0,0 0,-24 0,-23 23,24 1,-1-1,1 1,-1-1,-23 1,0-1,24 1,-24-1,0 1,23 23,-23-24,0 1,0 23,0-24,0 25,0-25,0 24,-23-47,-1 24,1 23,-1-24,1 1,23-1,0 1,-24-24,24 23,24-46,-1 23,1-24,-1 24,1 0,-1 0,1 0,-1 0,1 0,-1 0,1 0,-1 0,1 24,-1-1,-23 24,24 0,-24 0,23 0,-23-23,24-1,-24 1,0-1,0 1,0-1,0 1,0 0,0-1,0 1,-24-1,1 1,23-1,-24-23,1 24,-1-24,1 0,-1 0,1 0,-1 0,1 0,-1 0,1 0,-1 0,1-24,23-23,0 24,0-1,0 1,0-1,-24 24,1 0,23 24,-24-24,1 23,-1 1,24-1,-23-23,23 24,-24-1,1 1,-1-24,0 0,1 0,-1 0,24 23,-23-23,-1 24,1-24,-1 0,1 0,23 23,-24-23,1 0,-1 0,1 0,-1 0,1 0,-1 0,1 0,23 24,-24-24,1 0,-1 0,1 0</inkml:trace>
  <inkml:trace contextRef="#ctx0" brushRef="#br1" timeOffset="2.25699E6">4892 4586,'-23'0,"-1"0,1 0,-1 0,-23 0,0 0,0 0,0 0,24 0,-24 0,23 0,0 0,-23 0,24 0,-24 0,23 0,1 0,-1 0,1 0,-1-23,1-1,-1 1,1 23,23-24,0 1,-24 23,24-24,-23 24,23-24,0 1,0-1,-24 1,24-1,0 1,0-1,0-23,0 0,0 24,0-24,0 0,0 23,0 1,0-24,0 23,0 1,24 23,-24-24,23 1,-23-1,24 1,-1 23,1-24,-1 24,1 0,-1-24,1 1,-1 23,1 0,-1 0,1 0,-1 0,1 0,-1 0,1 0,0 0,-1 0,1 0,-24 23,23-23,-23 24,0 0,24-24,-24 23,0 1,0-48,0 1,0-1,0 0,0 1,0-1,0 1,0-1,0 1,0-1,0 1,0-1,0 1,0-24,0 23,0 1,0-1,0 1,0-1,0 1,0-1,0 1,0-1,0 1,23-1,1 1,-24-1,23 24,1-23,-24-1,23 0,1 1,-1-1,1 24,-1-23,24-1,0 24,0 0,0 0,-23 0,23 0,0 0,0 0,-23 0,23 0,0 24,0-1,0 1,-24-24,1 23,-1 1,24 0,-47-1,24 1,-24-1,0 1,0-1,0 1,0-1,0 1,0-1,0 1,0-1,0 1,0-1,0 1,0-1,0 1,0-48,0 1,0-1,0 1,0-1,0 1,23 23,1-24,-1 24,1-23,0-1,23 1,0-1,0 1,0 23,0-24,-24 24,24 0,-23 0,-1 0,24-23,-23 23,-1 0,1 0,-1 0,1 0,-1 0,1 23,-24 1,24 23,-1 0,-23-24,24 1,-24 23,0-24,0 1,0 23,0-24,0 1,0-1,0 1,0-1,0 1,-24-1,24 1,-23-1,23 1,0 0,-24-1,24 1,-24-24,24 23,0 1,-23-24,-1 0,48 0,-1 0,25 0,-25 0,1 0,-1 0,1 0,-1 0,1 0,-1 0,-23 23,24-23,-1 0,1 0,-24 24,23-24,-23 23,0 1,24-1,-24 1,0-1,0 1,23-1,-23 1,0-1,0 1,0-1,0 1,0-1,0 1,0-1,0 1,0-1,0 1,0-1,0 1,-23-24,23 24,-24-24,24 23,-23-23,-1 0,1 24,-1-1,1 1,-1-24,1 23,-1-23,1 0,-1 24,1-24,-1 0,0 0,1 0,-1 0,1 0,-1 0,1 0,-1 0,1 0,-1 0,48 0,-24 23,23-23,-23 24,24-24,-24 23,0 1,0-1,23 1,-23-1,0 1,0-1,0 1,0-1,0 1,0-1,0 1,0-1,0 1,0-1,0 1,0-1,-23-23,-1 24,1-24,-1 24,1-1,-1 1,1-1,-1-23,1 24,-1-24,1 0,-1 23,1-23,-1 0,1 0,-1 0,1 0,-1 0,1 0,-1 0,0 0,1 0,-24 0,23 0,1 0,-1 0,1 0,-1 0,24-23,0-1,-23 1,23-1,0 1,0-1,0 0,0 1,0-1,0 1,-24 46,24 1,-23-24,23 23,-24-23,1 0,-1 24,1-24,23 24,-24-24,1 0,-1 0,1 0,-1 0,1 0,-1 0,0 0,1 0,-1 0,1 0,-1 0,24-24,-23 24,-1-24,24 1,0-1,-23 1,23-1,0 1,-24-1,24 1,0-1,0 1,0-1,0 1,-23 23,23-24,0 1,0-1,0 1,0-1,0 1</inkml:trace>
  <inkml:trace contextRef="#ctx0" brushRef="#br1" timeOffset="2.27217E6">31565 9478,'-47'0,"23"0,1 0,-24 0,0 0,23 0,1 0,-1 0,1 0,-1 0,1 0,-1-24,1 1,-1-1,24 1,-23-24,-1 23,24 1,0-1,-23 1,23-1,0 1,-24 23,24-24,0 1,-24-24,24 23,0-23,0 0,0 0,0 0,0 23,0-23,0 24,0-24,0 0,24 23,0-23,-1 0,1 0,23 0,-24 0,24 24,0-24,0 0,0 23,-23-23,23 23,-24 1,1 23,-1-24,1 24,-1 0,1 0,-1 0,1 0,0 0,-1 0,-23 24,24-24,-24 23,0 1,0 0,23-24,-23 23,0 1,0-1,0 1,0-1,0 1,0-1,0 1,-23-24,-1 23,24 1,0-48,24 1,-24-1,23 24,-23-23,24-1,-1 1,1 23,-1 0,-23-24,24 24,-1-23,-23-1,24 24,-1-23,24 23,-23-24,23 24,-47-24,23 24,1 0,23 0,-24 0,1 0,0 0,-1 0,1 0,-1 0,1 0,-1 0,1 0,-24 24,23-24,-23 24,0-1,0 24,0 0,0 0,0 0,0-23,0 23,0 0,0 0,0-24,-23-23,23 24,-24-1,24 1,0-1,0 1,0-1,-23-23,23-23,0-1,0 1,0-1,0 1,23-1,1 24,-1 0,1 0,-1-23,1 23,-1 0,1 0,-1 0,24 0,-23 0,-1 0,1 0,-1 0,1 0,-1 0,1 0,-1 0,-23 23,0 1,0-1,0 1,0-1,0 1,0-1,0 1,0-1,0 1,0 0,0-1,0 1,0 23,0-24,0 1,0-1,0 1,-23-1,-1 1,1-1,-1 1,24-1,-23-23,-1 0,24 24,-23-24,-1 0,24 23,-23-23,-1 0,1-23,23-1,0 1,23 23,1 0,-1 0,1 0,-1 23,-23 1,0-1,0 1,24-24,-24 23,0 1,0-1,0 1,0-1,0 1,0-1,0 1,0-1,0 1,0 0,0-1,0 1,0-1,0 1,-24-24,24 23,-23-23,23 24,-24-24,24 23,-23-23,-1 24,1-24,23 23,-24-23,1 24,-1-24,1 0,-1 0,1 0,-1 0,1 0,-1 0,1 0,-1 0,1 0,-1 0,0-24,24 1,-23-24,23 23,-24 24,24-23,0-1,-23 1,23-1,0 48,0-1,0 1,0-1,-24-23,24 24,0-1,0 1,-23-24,23 23,-24-23,24 24,-23-1,-1-23,24 24,-23-24,23 23,-24 1,1-24,-1 0,1 23,-1-23,1 24,-1-24,1 0,-1 0,1 0,-1 0,1 0,-1 0,0 0,1 0,-1 0,1 0,-1 0,24-24,-23 24,23-23,0-1,-24 24,24-23,0-1,0 1,0-1,0 1,0-1,0 1,0-1,0 1,0-1,0 1,0-1,0 1,0-1,0 0,24 24,-24-23,0-1,0 1</inkml:trace>
  <inkml:trace contextRef="#ctx0" brushRef="#br1" timeOffset="2.28261E6">31706 3951,'-23'0,"-1"0,0 0,1 0,-1 0,1 0,23-23,0-1,-24 24,1-23,23-1,-24 1,24-1,0 0,-23 1,23-1,0 1,0-1,0 1,0-1,-24 1,24-24,0 23,0 1,0-24,0 23,0 1,0-24,0 23,24-23,23 24,-24-24,48 23,0-47,-24 48,23-1,1 24,-24 0,23 0,-23 0,-23 0,23 0,-24 0,1 24,-24-1,23 1,-23 0,24-24,-24 23,0 1,0-1,24 1,-24-1,0 1,0-1,0 1,23-48,-23 1,0-1,24-23,-24 24,0-24,23 23,1-23,-24 23,0 1,23-1,-23 1,24-1,23 1,-24 23,1-47,23 23,0 1,0-1,0 1,0-1,0 1,0-1,0 24,-23-23,23 23,0 0,0 0,-24 0,24 0,-23 0,-1 0,24 0,-23 47,-1-24,1 1,-1 70,1-47,-1 23,1 1,0-24,-24 0,0 47,0-47,0 0,0 0,0 0,0 24,0-24,-24 0,0 0,1 0,-1 47,1-70,-1-1,1 1,-1-1,24 1,0-1,-23-23,23 24,-24-1,24-46,0-1,0 1,24 23,-24-24,23 24,1-23,-1 23,1 0,-1 0,1 0,-1 0,1 0,0 0,-1 0,1 0,-1 0,1 23,-24 1,23-24,1 23,-1 1,1-1,-1 1,-23-1,0 1,0-1,24 1,-1 23,1 0,-24-24,0 24,23-23,-23 23,0-24,0 1,0 23,0-23,0-1,0 24,-23-23,23-1,-24 1,1-1,-1 1,1-1,-1-23,1 0,23 24,-24-1,1-23,23 24,-24-24,1 0,-1 23,1-23,-1 0,24 24,-24-24,1 0,-1 0,1 0,-1 0,1 0,-24 0,23 0,1 0,-1 0,1 0,-1 0,1 0,23-24,0 1,0-1,0 1,0 46,0 1,-24-24,24 23,0 1,0-1,-23-23,23 24,-24-24,24 23,0 1,0-1,0 1,-23-24,23 23,-24-23,1 0,-1 24,1-24,23 23,-24-23,24 24,-47-24,23 24,1-24,-1 0,1 23,-1-23,1 0,-1 0,1 0,-1 0,-23 0,24 0,-24 0,23 0,-23 0,24 0,-24 0,23-47,24 23,-47 1,23-24,1 23,-1-23,1 24,-1-24,1 47,-1-47,1 23,23-23,0 0,0 24,0-24,0 0,0 23,0-23,0 0,0 23,0-23,0 24,0-1,0 1,23-1,1 24,23-23,-24-1,1 24,-24-23,23 23,1 0,-24-24,24 24,-1 0,-23 24,0-1,0 1,-23-24,23 23,-24-23,0 0,1 24,-1-24,1 0,-1 0,1 0,-1 0,1 0,-1 0,1 0,-1 0,1 0,-1 0,1 0,-1 0,1 0,-1 0,24-24,-23 1,23-1,-24 1,24-1,0 1,-23 23,23-24,0 1,0-1,0 1,0-1,0 1,0-1</inkml:trace>
  <inkml:trace contextRef="#ctx0" brushRef="#br1" timeOffset="2.29342E6">36504 7314,'-23'24,"23"-1,0 1,-24-1,1 1,23-1,0 1,-24-1,1 1,-24-1,23 1,1-24,-24 23,0 25,-1-25,1 1,0-24,0 47,0-24,24-23,-24 0,23 0,1 24,-24-24,23 23,1-23,-24 24,23-24,1 23,-1-23,1 0,-25 24,25-24,-24 0,23 0,1 0,-1 0,1 0,-24 0,23 0,1-24,23 1,-24-1,1 1,-1-24,24 23,-23-23,23 24,-24-1,24 0,0 1,0-1,0-23,0 24,0-24,0 0,0 23,0-23,0 0,0 24,24-1,-1 1,1 23,-24-24,47 24,-24 0,1 0,-1 0,1 0,-1 0,-46 0,-1 0,1 0,-1 0,1 0,-1-23,1-1,-1 1,1-1,-1 24,1-23,23-24,-24 23,1-23,-1 23,1-23,-1 0,0-23,24-1,-23-23,-1 24,1-1,23 24,0-24,0 24,0 0,0 24,0-24,0 23,0 1,0-1,0 1,0-24,0 23,0 1,0-1,0 1,47-1,0 1,24-1,-24 24,47-23,-47 23,23 0,-23 0,0 0,0 0,0 0,-47 23,24-23,0 24,-24-1,23 1,-23 23,24-24,-24 1,0-1,23 24,-23 24,0-24,0 0,0-24,0 24,0-23,0 0,0-48,0 0,0 1,0-1,0 1,24 23,-24-24,0 1,0-1,23 1,-23-1,24 24,-1-23,1 23,23-24,-24-23,24 24,0 23,-23-24,23 1,0-1,-47 1,47 23,0 0,0-24,-23 24,23 0,-24 0,24 0,-23 47,-1-47,1 24,-1 23,1-24,-24 24,23-23,-23-1,24-23,-24 24,0-1,0-46,0-1,0 1,23-1,1 1,23 23,-24-24,1 1,-24-1,47 1,-23-1,23 24,-24-23,24 23,0-24,0 24,0 0,-23 0,23 0,-24 0,24 0,-23 0,-1 0,1 0,-1 24,1 23,-24 23,23 24,-23-70,0 70,0-47,0-24,0 25,0-1,0-24,0 1,0 23,0-24,0 1,-23-1,-1 1,1-1,-1 1,1 23,23-24,-24 1,1-24,-1 23,1 1,-1-24,1 23,23 1,0-1,-24-23,1 0,46 0,1 0,-1 0,1 0,-1 0,1 0,-1 0,1 0,-1 0,1 0,-1 0,-23 24,24-24,-24 23,23 1,-23-1,0 1,0 0,0-1,0 1,0 23,0-24,0 1,0 23,0-24,0 1,0-1,0 1,0-1,0 1,0-1,0 1,0-1,0 1,-23-1,-1-23,24 24,-23-24,-1 0,1 0,23 23,-47-23,23 0,1 24,-1-24,1 0,-1 0,1 0,-1 0,1 0,-1 0,1 0,-1 0,1 0,-1 0,1 0,-1 0,1-24,23 1,0-1,-24-23,24 24,-24-1,24 1,-23 23,23-24,0 1,0-1,-24 24,24-23,0-1,-23 24,23-23,-24 23,1 0,-1 0,1 0,-1 0,1 0,23 23,-24 1,24-1,0 1</inkml:trace>
  <inkml:trace contextRef="#ctx0" brushRef="#br1" timeOffset="2.30205E6">39844 6938,'0'23,"0"1,-23 0,23-1,-24 1,1-24,-24 23,23-23,1 24,-24-24,23 23,1-23,-25 0,25 0,-24 24,23-24,-23 0,24 0,-1 0,1 0,-1 0,-23 0,24 0,-24 0,0 0,23 0,1-24,-24 1,23 23,1-24,23 1,-24-24,0 23,1-23,-1 23,24 1,-23-1,23 1,0-1,-24 1,24-1,0 1,0-1,0-23,0 24,0-1,47 1,-23-1,-1 24,25-23,-25 23,1 0,-1 0,1 0,-1 0,1 0,-24-24,-24 1,1-1,23 1,-24-24,1 23,23 1,-24-25,1 25,23-1,0-23,-24 24,24-24,-24 47,24-24,0-23,0 0,0 0,0 24,0-24,0 0,0 23,0-23,0 0,0 0,0 0,0 23,0 1,24-24,-24 23,24 24,-1 0,24-23,-23-1,-1 24,24 0,0 0,-23 0,-1 0,1 0,23 24,-24 23,1 0,-1-24,-23 1,0-1,0 25,24-25,-24 1,0 23,0-24,0 1,0-1,0 1,23-24,-23-24,24 24,-1-23,-23-1,24 24,-1 0,-23-23,0-1,24 1,0-1,-1 24,1-23,23-1,-24-23,24 23,0 1,0-1,-23 1,23-1,0 24,0 0,-24 0,24 0,-23 0,0 0,-1 0,1 24,-1-1,1 24,-1-23,1 23,-24-23,0-1,0 1,0-1,0 1,0-1,-24 1,24-1,0 1,-23-24,23-24,23 1,1-1,23 24,-24-23,1 23,-1 0,24-24,-23 24,23 0,-24 0,24 0,-23 0,-1 0,1 0,-1 0,1 0,0 0,-1 0,1 0,23 0,-24 24,1-24,-1 23,1 1,-1-1,1 24,-1-23,-23 23,24-47,-24 47,0-24,0 24,0-23,0 23,0-24,0 71,-24-23,-23 0,0 23,0-24,24-46,-24 23,23-24,-23 1,23-24,1 23,-1-23,1 0,-1 0,1 0,23-23,23 23,1 0,-1 0,1 0,-1 0,1 0,-24 23,0 1,24-24,-24 23,0 1,23-1,-23 1,0-1,24 1,-24-1,0 1,0 0,0-1,0 1,0-1,0 1,0-1,0 1,0-1,-24-23,24 24,-23-1,-1 1,24-1,-24 1,1-1,-24 1,23-1,-23 1,0-1,0 1,0-24,0 23,24 1,-24-24,0 0,0 0,23 0,-23 0,23 0,-23 0,24 0,-1 0,-23 0,24 0,-1 0,-23-24,24 1,-1-1,1-23,-1 47,24-23,0-24,-23 23,23 1,0-1,-24 24,24-23,0-1,0 1,0-1,0 1</inkml:trace>
  <inkml:trace contextRef="#ctx0" brushRef="#br1" timeOffset="2.31772E6">14771 10536,'0'24,"-23"-1,-1 24,1-23,-1-1,0-23,1 24,-1-1,1 1,-1-24,24 23,-23-23,-1 24,1-24,-1 0,1 0,-1 24,1-24,-1 0,1 0,-1 0,1 0,-1 0,1 0,-1 0,1 0,-1 0,1 0,-1 0,0 0,1 0,-1 0,1 0,-1-24,1 0,-1 1,24-1,-23 1,-1 23,24-24,-23-23,23 0,0 0,0 0,0 0,0 0,0 0,0 0,0 0,0 24,0-1,0-23,0 23,0 1,0-1,0 1,0-1,23 24,-23-23,0-1,24 24,-1 0,1 0,-1 0,1 0,-1 0,1 0,-1 0,-23 24,24-24,0 0,-48 0,0-24,1 1,-1-24,24 23,-23 1,-1-24,1 0,23 23,-24-23,24 0,-23 0,23-23,0-1,0-23,0 23,0 1,0 23,0 0,0 0,0 0,0 23,0 1,0-1,0-23,23 24,24-1,0-23,0 23,24 1,23-24,0 23,-23 24,23-23,0 23,-23 0,23 0,-71 0,71 0,-70 0,-1 23,48 1,-71-1,47 1,-24-1,1 24,-1 1,1 22,-1 48,-23-48,24 1,-24 23,0-24,0-23,0-23,0-1,23-23,1 0,0 0,23-23,-24-1,48 1,-24-24,47 23,0 1,-24-24,1 23,0 24,-24 0,47-23,-47 23,0 0,-24 0,1 0,23 0,-24 23,24 1,-23-1,-1 24,1-23,-1 23,1 0,0 0,-1 0,-23 0,0 0,24 0,-24-23,0-1,0 24,0 0,0 0,0-23,0 23,0-24,0 24,0 0,-24-47,1 47,-1-23,24 0,-24-1,24 1,0-1,-23-23,-1 0,24 24,-23-24,46 0,1 0,-1 0,1 0,-24 23,24-23,-24 24,23-24,-23 23,24-23,-24 24,23-1,-23 1,0 23,0 0,0-24,0 24,0-23,0-1,0 1,0-1,0 1,0-1,0 1,0-1,-23 1,-1 0,1-1,-1 1,24-1,-24-23,1 0,-1 24,1-1,-24 1,23-24,-23 0,0 23,24-23,-24 0,23 0,1 0,-1 0,-23 0,24 0,-1 0,1 0,-1 0,24-23,-23 23,-1-24,0 24,24-23,-23-1,-1 1,24-1,-23 1,23-1,0 0,-24 24,24-23,0-1,0 1,0 46,0 1,0-1,0 1,0 0,0-1,0 1,-23-1,-1 1,1-1,-1-23,1 0,-1 24,24-1,-47-23,24 24,-1-1,1 1,-1-24,-23 23,24-23,-1 24,-23-24,23 0,1 23,-24-23,23 0,1 0,-1 0,-23 0,24 0,-1 0,1 0,-1 0,1-23,-1 23,24-24,0 1,-23 23,-1-24,24 1,-23-1,-1 1,24-1,0 1,0-1,0 1,-23 23,23-24,0 1,0-1,0 0,0 1,0-1,0 1,0-1,0 1,0-1</inkml:trace>
  <inkml:trace contextRef="#ctx0" brushRef="#br1" timeOffset="2.32805E6">20416 188</inkml:trace>
  <inkml:trace contextRef="#ctx0" brushRef="#br1" timeOffset="2.33057E6">20886 71,'0'-47,"24"23,0 24,-1 0,1 0,-1 0,1 0,-1 0</inkml:trace>
  <inkml:trace contextRef="#ctx0" brushRef="#br1" timeOffset="2.35463E6">26179 4633,'-24'0,"24"24,-23-24,-1 23,1 1,-1-24,1 23,-1 1,1-1,-1 1,0-1,1-23,-1 24,1-1,-1 1,1-24,-1 0,-23 23,24 1,-1-1,1-23,-1 24,24-1,-23-23,-1 24,1-24,-1 0,1 23,-1-23,1 0,-1 0,1 0,-1 24,0-24,1 0,-24 0,23 0,-23 0,24 0,-1 0,1 0,-24 0,23 0,1 0,-1 0,1 0,-1 0,1 0,-1 0,1 0,-1-24,24 1,-23-1,23 1,-24-1,1-23,-1 0,24 24,-24-24,24 0,-23 0,23 23,0 1,0-24,0 23,0 1,0-1,0 1,0-1,23 24,1 0,0 0,-1 0,1 0,-1 0,1 0,-1 0,1 0,-1 0,1 0,-1 0,1 0,-24 24,23-24,-23 23,0 1,0-48,0 1,0-1,0 1,0-1,0 0,0-23,0 24,0-24,0 23,0-23,0 0,0 24,0-24,0 23,0 1,0-1,0 1,0-1,0 1,0-1,0 1,24 23,-1 0,1 0,-1-24,1 24,-1 0,1 0,-1 0,1 24,-24-1,0 1,0-1,23-23,-23 24,0-48,0 1,0-1,0 1,0-1,0 1,24-1,-24 1,0-1,0 0,23 24,1-23,-24-1,24 1,-24-1,23 1,1-1,-1 24,1 0,-1 0,1 0,-1 0,1 0,-1 0,1 24,-24 23,0-24,23 1,-23-1,0 1,24-48,-24 1,0-1,0 1,23 23,1-24,-1 24,1-23,-1 23,1 0,-1 0,1 0,23-24,-23 24,-1 0,1 0,-1 0,1 0,-1 71,-23-1,24-22,-24-1,0 0,0 0,0-24,0 1,0-1,0 1,0-1,0 1,0-1,23-46,1 23,-1-47,-23 23,47-23,-23 0,23 0,47 0,-47-24,0 24,0 0,-23 24,23-1,0 1,0-1,0 24,0 0,0 0,0 0,0 0,-24 0,1 0,-1 0,24 0,-23 0,0 24,-1-1,-23 1,24 23,-1 0,1 0,-24 0,23 0,-23-23,0-1,0 24,0 0,0 0,0 0,0 0,0 24,0-24,0-24,0 24,-23 0,-1 1,24-25,-23 24,-1-23,1-1,-1 1,0-1,1 1,-1-1,1-23,-1 24,1-1,-1-23,1 0,-1 0,24-23,0-1,0 1,24-1,-1 24,1 0,-1 0,1 0,-1 0,1 0,-24 24,23-24,-23 23,0 1,0-1,24-23,-24 24,24-1,-24 1,0-1,0 1,0-1,0 1,0-1,0 1,0-1,0 1,-24-24,24 23,-24 1,24-1,-23 1,-1 0,24-1,-23-23,23 24,-24-1,1 1,-1-1,1 1,-1-24,24 23,-23-23,-1 0,1 0,-1 0,1 0,-1 0,1 0,-1 0,1 0,-1 0,24-23,-23-1,-1-23,24 0,-23 24,23-1,0 0,0 1,0-1,0 1,0-1,0 1,0 46,0 1,0-1,0 1,0-1,-24 1,24 0,-24-1,24 1,-23-1,-1-23,24 24,-23-24,23 23,0 1,-24-24,24 23,-23-23,-1 24,1-24,-1 0,1 0,-1 0,1 0,-1 0,1 0,-1 0,1 0,-1 0,1 0,-1 0,1 0,-1 0,1 0,23-24,0 1,-24 23,24-24,0 1,0-1,-23 1,23-1,0 1,0-1,0 0,0 1,0-1,0 1,0-1,0 1,0-1,0 1,0-1,0 1,0-1,0 1,23 23,1 0,-24-24</inkml:trace>
  <inkml:trace contextRef="#ctx0" brushRef="#br1" timeOffset="2.37919E6">28484 4022,'-24'0,"1"0,-1 0,1 0,-1 0,1 0,-1 0,1 0,-1 0,24-24,0 1,0-1,-23 1,23-1,-24-23,24 24,0-1,0 0,0 1,0-1,0 1,0-1,0 1,0-1,0 1,0-1,0 1,0-1,0 1,47 23,-23-24,-1 24,24 0,0 0,0-23,-23 23,-1 0,24 0,0 0,-23 0,-1 0,24 0,-23 0,-1 0,-23 23,24-23,-24 24,0-1,23 1,-23-1,0 1,0-1,0 1,0-1,0 1,24-24,0 0,-1 0,1 0,-1-24,1 1,-1-1,24 24,-23-23,-1-1,1 24,23 0,-24-23,24 23,-23 0,-1 0,1 0,-1 0,1 0,23 0,-23 0,-1 0,1 0,-1 0,1 0,-1 0,-23 23,24 1,-24-1,23 1,-23 23,0-24,0 1,0 23,0-23,0-1,0 1,0-1,0 1,0-1,0 1,0-1,0 1,24-24,-1-24,1 24,-1-23,1 23,-1 0,24 0,-23 0,-1 0,1 0,-1 0,1 0,-1 0,1 0,-1 0,1 23,0-23,-24 24,23-24,1 23,-24 1,23-1,-23 1,24 23,-24 0,0 23,0-23,0 0,0 24,0-24,0 0,0-23,0-1,0 1,0-1,0 1,-24-1,1-23,23 24,-24-24,1 23,-1-23,0 0,1 0,-1 0,24 24,-23-24,23-24,0 1,23 23,1 0,-1 0,-23 23,24-23,-24 47,24-23,-24 23,0-24,0 24,0-23,0 23,0-24,0 1,0-1,0 1,0 0,0-1,0 1,0-1,0 1,-24-24,0 0,24 23,-23-23,-1 0,24 24,-23-24,-1 0,1 0,-1 0,1 0,-1 0,1 0,-1 0,1 0,-1 0,1 0,-1 0,1 0,-1 0,1 0,-1 0,1 0,-1 0,24-24,0 1,-23-1,23-23,-24 0,24-47,-23 47,23 0,0 23,0 1,0-1,0 1,0-1,0 48,-24-1,24 1,0-1,-24-23,24 24,0-1,0 1,-23-1,23 1,-24-1,1-23,-1 0,24 24,-23-1,-1 1,1-24,-1 24,1-24,-1 23,1-23,-1 0,1 0,-1 0,1 0,-1 0,1 0,-1 0,1 0,-1-23,24-1,-23 0,23 1,-24-1,24 1,-24-24,24 23,0 1,0-24,0 23,0 1,0-1,0 1,0-1,0 1,0-1,0 1,24 23,0 0,-1 0,-46 0,-1 0,0 23,1-23,-1 0,1 0,-1 0,1 0,23 24,-24-24,1 0,-1 0,1 0,-1 0,1 0,-1 0,1 0,-1-24,1 1,23-1,-24 24,24-23,0-1,-23 1,23-1,0 1,0-1,0 1,0-1,0 0,0 1,0-1,0 1,0-1,0 1,0-1,0 1,0-1,23 24,1-23,-1 23,1 0,-24-24</inkml:trace>
  <inkml:trace contextRef="#ctx0" brushRef="#br1" timeOffset="2.39621E6">13595 13970,'-23'0,"-1"0,0 0,1 0,-1 0,-23 0,24 0,-24-24,0 1,0 23,0-24,0 1,0-1,0-23,23 47,-23 0,47-23,-24 23,1-24,-1 24,1 0,-1-23,1 23,23-24,-24 1,1-1,-1 1,1 23,23-47,-24 23,24 1,0-24,-47 0,47 0,0 23,0-70,-23 47,23 23,0 1,0-1,0-23,0 24,0-1,0 1,23-1,1 24,-1-23,1 23,-1-24,1 24,23 0,-24 0,1 0,-1 0,1 0,-1 0,-23 24,0-1,24-23,-24 24,0-1,0 1,24-1,-24 1,0-1,0 1,23-24,-23 23,0-46,0-1,0 1,0-1,0 1,0-24,0 23,0 1,0-1,0-23,0 24,0-1,0 1,0-1,24-23,-24 0,23 24,-23-1,24-23,-1 23,1 24,-1-23,1-1,-1 1,-23-1,24 1,-1-1,1 24,-1-23,1 23,23-24,-24 24,24 0,-23 0,23 0,0 0,0 0,-23 0,-1 0,1 0,-1 24,1-24,-1 23,1 1,-24-1,0 1,0-1,23-23,-23-23,0-1,24 24,-24-23,0-1,23 24,-23-23,24-1,-24-23,23 24,1-1,-1-23,1 47,23-47,0 24,0-48,-23 71,23-23,0 23,0-24,-24 24,24 0,0 0,-23 0,23 0,-24 0,1 24,-1-1,24 24,-23 0,-1-23,-23 23,24 0,-24 0,0 0,0-24,0 1,0-1,0 1,0-1,0 1,0-1,0 1,0-1,0 1,0 0,0-1,0 1,0-1,0 1,0-1,-24-23,24 24,0-1,0-46,0-1,0 1,24-1,23 24,-23-23,-1-1,24 24,-23 0,-1 0,1 0,23 0,-24 0,1 0,-1 0,1 0,-1 24,1-24,-1 23,-23 1,24-1,-1 1,1-1,-24 1,0-1,23 24,-23-23,0-1,0 1,0-1,0 24,0-23,0-1,0 1,0-1,0 1,0-1,-23 24,23-23,0 0,-24 23,1-24,-1-23,24 24,-23-1,23 1,-24-24,24 23,-23-23,23 24,23-24,1 0,-1 0,1 0,-1 0,1 0,-1 0,1 0,-1 0,1 23,0-23,-24 24,0-1,0 1,0-1,0 24,0-23,0 23,0-24,0 24,0-23,0-1,0 1,0 23,0-23,0 23,0-24,0 24,0-23,-24-24,0 23,1 1,-24-1,23 1,1-1,-1 1,1-24,-1 23,-23 1,24-24,-1 0,1 0,-1 0,1 0,-1 0,-23 0,24 0,-1 0,1 0,-1 0,1 0,-25 0,25 0,-1 0,1 0,-1 0,1-24,23-23,-24-23,1 23,23 23,0-23,0 0,0 24,0-25,0 25,0-1,0 48,0-1,0 1,0 0,0-1,-24-23,24 24,0-1,-23-23,-1 0,24 24,-23-24,23 23,0 1,-24-24,24 23,-23-23,23 24,-24-24,1 23,-1 1,1-1,23 1,-47-1,23 1,1-1,-1-23,0 0,1 24,-1-24,1 0,-1 23,1-23,-1 0,1 24,-1-24,1 0,-1 0,1 0,-1 0,1 0,23-24,-24 1,1 23,23-24,0 1,-24-1,24 1,0-1,-23 24,23-23,0-1,0 1,-24-1,24 1,0-1,0 1,-23-1,23 1,0-1,0 1,0-1,0 0,-24 24</inkml:trace>
  <inkml:trace contextRef="#ctx0" brushRef="#br1" timeOffset="2.523E6">11219 19309</inkml:trace>
  <inkml:trace contextRef="#ctx0" brushRef="#br2" timeOffset="2.57435E6">5269 4069,'23'0,"-23"-24,24 24,-24-23,23 23,-23-24,24 1,-1 23,1 0,-1 0,1 0,-1-24,1 24,-1 0,1 0,-1 0,1 0,-1 0,-23 24,0-1,24-23,-24 24,0-1,24-23,-24 24,23-1,-23 1,0-1,0 1,0-1,0 1,0-1,0 1,0-1,0 1,0-1,0 1,0-1,0 1,-23-24,23 23,-24-23,24 24,-24 0,1-24,-1 0,1 0,-1 0,1 0,-1 0,1 0,-1 0,1 0,-1 0,1 0,23-24,-24 0,24 1,-23-1,23 1,-24 23,24-24,0 1,0-1,0 1,0-1,0 1,0-1,0 1,0-1,0 1,24 23,-24-24,23 24,-23-23,24 23,-1-24,1 24,-1 0,1 0,-1 0,1 0,-1 0,1 0,-1 0,-23 24,24-24,-24 23,0 1,0-1,0 1,0-1,0 1,0-1,0 1,0-1,0 1,0-1,-24-23,1 0,-1 24,1-24,-1 0,1 0,-1 0,24-24,0 1,0-1,0 1,0-1,0 1,0-1,0 1,0-1,0 1,24 23,-24-24,23 24,1 0,-1 0,1 0,-24 24,23-24,-23 23,0 1,0-1,0 1,0-1,0 1,0-1,0 1,-23-24,23 23,-24-23,1 0,-1 0,1 0,-1 0,1 0,23-23,0-1,0 1,0-1,23 24,1 0,-1 0,1 0,-1 0,-23 24,0-1,0 1,0-1,0 1,0-1,0 1,0-1,-23-23,-1 0,1-23,23-1,0 1,0-1,0 1,0-1,0 1,0-1,23 24,1 0,-1 0,-23 24,0-1,0 1,0-1,-23-23,-1 0,1 0,-1 0,1 0,-1 0,1 0,23-23,0-1,0 1,0-1,0 1,0-1,0 1,0-1,0 1,23 23,1 0,-1 0,1 0,-1 0,1 0,-24 23,23 1,-23-1,0 1,0-1,0 1,0-1,0 1,0-1,0 1,0-1,-23-23,23 24,-24-24,1 0,-1 0,1 0,23-24,0 1,-24-1,24 1,0-1,0-23,0 24,0-1,0 1,0-1,0 1,0-1,24 24,23-23,-24 23,1 0,23 0,-24 0,24 0,-23 0,0 0,-1 0,-23 23,0 1,24-1,-24 1,0-1,0 1,0-1,0 1,0-1,0 1,0-1,0 1,-24-24,1 23,-1-23,0 0,1 0,-1 0,1 0,-1 0,1 0,-1 0,1 0,-1 0,1-23,-1-1,24 1,-23 23,23-24,0 1,0-1,0 1,0-1,0 1,0-1,0 1,0-1,23 24,1-23,-1 23,1 0,-1 0,1 0,-1 0,24 0,-23 0,-1 0,1 23,-24 1,24-1,-24 1,23-1,-23 1,0-1,0 1,0-1,0 1,0-1,0 1,0-1,0 1,0-1,0 1,-23 0,-1-24,24 23,-24 1,1-1,-1-23,1 0,-1 0,1 0,23-23,0-1,0-23,0 23,0 1,0-1,0 1,0-1,23 24,-23-23,24 23,-1 0,1 0,-48 0,1 0,-1 0,1-24,-1 24,24-23,0-1,0 1,0-1,0 1,0-1,0 1,24 23,-1 0,-23 23,24 1,-24-1,0 1,0-1,0 1,23-24,-23 23,0 1,0-1,0 1,0-1,0 1,0-1,0 1,0 0,0-1,-23-23,23 24,-24-24,1 23,-1-23,1 0,-1 0,1 0,-1 0,1 0,-1 0,1 0,-1 0,1 0,23-23,-24 23,24-24,0 1,0-1,0 0,-23 24,23-23,0-1,0 1,0-1,0 1,0-1,0 1,0-1,0 1,23 23,-23-24,24 1,-1-1,1 24,-24-23,23 23,1 0,-24-24,23 24,1-23,-1 23,1 0,-1 0,1 0,-1 0,1 0,-1 0,1 0,-24 23,0 1,23-24,-23 23,0 1,0-1,0 1,0-1,0 1,0-1,-23 1,-1-24,1 23,-1-23,-23 24,24-24,-1 0,1 0,-1 0,1 0,-1-24,24 1,-23-1,23 1,0-1,0 1,0-1,-24 1,24-1,0 1,0-1,0 1,0-1,0 1,0-1,0 1,0-1,0 1,0-1,0 1,24 23,-1 0,1 0,-1 0,1 0,-1 0,1 0,-1 0,1 0,-1 0,1 0,-24 23,23 1,-23 23,0-24,24 1,-1-1,-23 1,0-1,0 1,0-1,0 1,0-1,0 1,0-1,0 1,0-1,0 1,0-1,0 1,0-1,-23 1,23-1,0 1,-24-24,24 24,-23-24,23 23,-24-23,24 24,-23-24,23 23,-24-23,1 0,-1 0,1 0,-1 0,1 0,-1 0,1 0,-1 0,1-23,23-1,0 1,-24 23,24-24,-23 0,23 1,0-1,0 1,0-1,-24 24,24-23,0-1,0 1,0-1,0 1,0-1,0 1,0-1,0 1,0-1,0 1,0-1,0 1,0-1,0 1,0-1,0 1,24-1,-1 24,1 0,-1-23,1 23,-1 0,1 0,-1 0,1 0,-1 0,1 0,-1 0,-23 23,24-23,-1 24,-23-1,24 1,-24-1,0 1,23-24</inkml:trace>
  <inkml:trace contextRef="#ctx0" brushRef="#br2" timeOffset="2.58491E6">10020 4986,'0'-24,"23"24,1 0,-1 0,1 0,-1 0,1 0,-24 24,24-24,-24 23,23-23,-23 24,24-24,-24 23,0 1,23-24,-23 24,0-1,24-23,-24 24,0-1,0 1,0-1,0 1,-24-24,1 0,-1 23,1-23,-1 0,0 0,1 24,-1-24,1 0,-1 0,1 0,-1 0,1 0,-1 0,1 0,-1 0,1 0,-1 0,1 0,-1 0,1 0,23-24,0 1,0-1,0 1,0-1,0 1,0-1,0 1,0-1,0 0,0 1,0-1,23 24,-23-23,0-1,24 24,-24-23,23 23,-23-24,24 24,-1 0,1 0,-1 0,1 0,-1 0,1 0,-1 0,1 0,-1 0,1 24,-24-1,23-23,-23 24,0-1,0 1,24-24,-24 23,0 1,0 0,0-1,0 1,-24-24,1 0,23 23,-24-23,1 0,-1 0,1 0,-1 0,1 0,23-23,0-1,0 1,23 23,1 0,-1 0,1 0,-1 0,1 0,-24 23,0 1,-24-24,1 0,-1 0,1 0,-1 0,1 0,-1 0,24-24,-23 24,23-23,0-1,0 0,-24 1,24-1,0 1,0-1,0 1,0 46,0 1,0-1,0 1,0-1,-23-23,23 24,0 0,0-1,0 1,0-1,0 1,0-1,23-23,1 0,-1 0,1 0,-1 0,1 0,-24-23,0-1,0 1,0-1,0 1,0-1,23 0,1 24,-24-23,23-1,1 24,-24-23,0-1,0 1,0-1,0 1,-24 23,24 23,0 1,0-1,0 1,-23-24,-1 0,24 23,-23-23,-1 0,24 24,-23-24,-1 0,24 23,0 1,0 0,0-1,-23-23,23 24,-24-24,1 0,23-24,0 1,23 23,1 0,-1 0,1 0,-1 0,1 0,-1 0,1 0,-1 0,1 0,-1 0,1 0,0 0,-24 23,0 1,0-1,0 1,0-1,0 1,-24-24,24 23,-24-23,24 24,0-1,-23-23,23 24,0-1,0 1,23-24,-23-24,0-23,0 24,0-1,0 1,0-1,0 1</inkml:trace>
  <inkml:trace contextRef="#ctx0" brushRef="#br2" timeOffset="2.6024E6">11690 7879,'23'0,"1"0,-24-24,23 1,-23-1,0 1,24 23,-1-24,1 1,-1-1,1 24,0-23,-1-1,1 24,-1 0,1-23,-1 23,1 0,-1 0,1 0,-1 0,1 0,-1 0,1 0,-1 0,1 0,-1 0,1 0,-1 0,1 0,-24 23,0 1,23-1,-23 1,0-1,0 1,0-1,0 1,0-1,0 1,0-1,0 1,0-1,0 1,0-1,0 1,0-1,0 1,0-1,0 1,0-1,0 1,-23-24,-1 23,1 1,-1-24,1 23,-1-23,24 24,-23-24,-1 24,1-24,-1 0,1 0,-1 0,1 0,-1 0,1 0,-1 0,1 0,-1-24,1 24,23-24,0 1,-24 23,24-24,-24 24,24-23,0-1,-23 1,23-1,0 1,0-1,0 1,-24 23,24-24,0 1,0-1,0 1,0-1,0 1,0-1,0 1,0-1,0 1,0-1,24 24,-1 0,-23-23,24 23,0 0,-1 0,1 0,-1 0,-23 23,24-23,-24 24,0-1,23-23,-23 24,-23-24,-1 0,1 0,-1 0,1 0,-1 0,0 0,24 23,-23 1,23-1,0 1,0-1,0 1,0-1,23-23,1 0,0 0,-1 0,1 0,-1 0,1-23,-1-1,-23-23,24 24,-24-1,0 1,0-1,0 1,0-1,0 48,0-1,0 1,0-1,0 1,0-48,0-23,0 24,0-1,0 1,0 46,0 1,0 23,0-24,0 1,0-1,0-70,0 24,0-1,0 1,0 46,-24 24,24 0,0-23,0-1,0 1,0-1,0-46,0-24,0 23,0-23,0 24,0-1,0 1,0 46,0 24,0 0,0-23,0 23,0-24,0 1,0-1,0 1,0-48,0 1,0-1,0 48,0-1,-23-23,-1-23,1-1,-1 24,24-23,-23 23,23 23,0 1,0-1,0 1,0-1,0-46,23-24,-23 0,24 0,-24 23,0 1,0-1,0 1,23 23,1 0,-1 0,1 0,-1 0,1 23,-24 24,0-23,0-1,0 1,0-48,0 1,0-1,0 1,0-1,0 48,0-1,0 1,0 23,0-24,-24-23,24 24,0-1,-23-23,-1 0,24-47,0 24,0-24,0 0,0 23,0-23,0 24,0-1,0 1,24 23,-1 0,-23 23,0 1,0-1,0 1,0-1,0 1,0-1,0 1,0-48,0 1,0-1,0 1,24 23,-24 23,0 1,0-48,23 1,-23-1,24 24,-24-23,23 23,1-24,-1 24,1 0,-1 0,-23 24,0-1,0 1,0-1,0-46,0-1,0 1,0-1,0 48,0-1,0 1,-23-24,-1 0,24 47,-23 0,23 0,-24-47,24 23,0 1,0-1,-23-23,23-47,0 24,0-1,0 1,0-1,0 48,0-1,0 1,0-1,-24-23,24 24,-23-24,-1 0,24 23,0 1,0-1,0 1,24-24,-1 0,1 0,-1 0,-46 0,-1 0,1 0,-1 0,48 0,-1 0,1 0,-1 0,1 0,-48 0,1 0,-1 0,1 0,-1 0,1 0,23 23,23-23,1 0,-1 0,1 0,-1 0,-23-23,0-1,0 1,0-1,0 1,0-1,-23 24,-1 0,1 0,-1 0,24 24,0-1,0 1,0-1,0 1,24-24,-1 0,1 0,-1 0,1-24,-24 1,0-1,23-23,-23 24,0-1,0 1,-23 23,-1 0,1 23,23 1,-24-1,24 1,-23-1,23 1,-24-24,24 23,0 1,0-1,-23-23,-1 0,1 0,-1 0,1 0,23 24,0-1,23-23,-23 24,0-1,0 1,0 0,0-1,24-23,-1 0,1 0,-1 24,1-24,-1 0,1 0,-1 0,1 0,-1 0,1 0,-1 0,1 0,-1 0,1 0,-24-24,0 1,23-1,-23 0,24 1,-24-1,0 1,0-1,0 1,0-1,0 1,0-1,0 1,0-1,0 1,0-1,0 1,-24 23,24-24,0 1,-23 23,23-24,-24 24,24-23,-23 23,23-24,-24 24,1 0,-1-23,1 23,-1 0,1 0,-1 0,1 0,-1 0,1 0,-1 0,24 70,0-23,-23 0,23 24,0-48,0 24,0-23,0-1,0 1,0-1,23-23,1 0,-1 0,24-23,-47-1,24 1,-1 23,-23-24,24 24,-1 0,1 0,-1 0,-23 24,24-24,-24 23,0 1,23-24,-23 23,0 1,0-71,0 23,0-23,0 24,0-24,0 23,0-23,0 24,0-1,0 1,0 46,0 1,0-1,0 1,0-1,0-70,0 24,0-1,0 1,0-1,0 1,0-1,-23 24,23 24,0-1,0-46,0-1,0 1,0-1,0 1,-24 23,1 0,-1 0,1 0,-1 23,24 1,0-1,-23-23,23 24</inkml:trace>
  <inkml:trace contextRef="#ctx0" brushRef="#br2" timeOffset="2.61726E6">14748 9901,'0'-23,"23"-1,1 1,-1-1,1 1,-1 23,1-24,-24 1,23 23,1 0,-1-24,1 24,-1 0,1-23,-1 23,1 0,-1 0,1 0,-1 0,1 0,-1 0,1 0,-1 0,1 0,0 0,-24 23,0 1,0-1,23-23,-23 24,0-1,24 1,-24-1,0 1,23-24,-23 23,0 1,0-1,0 1,0-1,0 1,0-1,0 1,0-1,0 1,0-1,0 1,0 0,0-1,-23-23,-1 24,1-24,-1 0,0 23,1-23,-1 0,1 0,-1 0,1 0,-1 0,1 0,-1 0,1 0,-1 0,1 0,-1 0,1 0,-1 0,24-23,0-1,-23 24,23-23,0-1,0 0,0 1,0-1,0 1,0-1,0 1,0-1,0 1,0-1,0 1,0-1,0 1,0-1,0 1,23-1,1 24,-24-23,23 23,1 0,-1 0,1 0,-48 0,1 0,-1 0,1 0,-1 0,1 0,-1 0,1 0,23 23,-24-23,1 0,23 24,-24-24,24 23,0 1,0-1,0 1,0-1,0 1,0-1,0 1,0-1,0 1,0-1,24-23,-24 24,23-24,1 23,-1-23,1 0,-24 24,23-24,1 0,-1 0,1 0,-1 0,1 0,-1 0,1 0,-1 0,1 0,-1 0,-23-24,0 1,0-1,0 1,0-1,0 1,0-1,0 1,0-1,-23 24,-1 0,1 0,-1 0,1 0,23 24,-24-1,24 1,0-1,0 1,0-1,0 1,24-24,-1 0,24-47,-23-24,46-23,-46 0,-1 47,-23-23,0 46,0-23,0 24,0-1,-23 1,-24 23,23 0,1 0,-1 23,1 1,-1 46,1-23,23 0,0 0,0-23,0 23,0-24,0 1,0-1,0 1,0-48,0 1,0-1,0 1,0 46,0 1,0-1,0 1,0-1,0 1,23-24,1 0,-24-24,0 1,0-1,23 24,1 0,-48 0,24-23,0-1,0 48,0-1,0 1,-23-24,23-24,0 1,0-1,0 1,0-1,0 1,0-1,0 1,0 46,0 1,0-1,-24 1,24-1,-23-23,-1 24,1-24,-1 0,1 0,23-24,0 1,0-1,0 1,0-1,0 1,0-1,23 24,1 0,-24 24,0-1,23-23,-23 24,24-24,-1 0,1 0,-24 23,0 1,0-1,0 1,0-1,0 1,0-1,0-46,0-1,0 1,0-1,0 1,0-1,0 1,23 46,-23 24,0-23,0-1,0 1,0-48,0 1,24-1,-24 1,23 23,1 0,-1 0,1 0,-24 23,0 1,0-1,0 1,0-48,0-23,0 0,0-23,0 46,0 1,0-1,0 1,0 70,0-24,0 1,0-1,0 1,0-1,0 1,0-1,0 1,0-1,0 1,0-1,0 1,23-24,1 0,-24-24,24 24,-1 0,-23 24,0-1,0 1,0-1,0 1,0-1,0 1,0 0,0-1,0 1,0-1,0 1,-23-24,23 23,-24-23,24 24,-24-24,24 23,-23-23,23 24,-24-24,24-24,0-23,0 24,0-24,0 0,0 23,0 0,-23 1,23-24,0 23,0 1,0-1,0 1,0-1,0 1,-24-1,24 1,-23 23,-1 0,24 23,0 1,0-1</inkml:trace>
  <inkml:trace contextRef="#ctx0" brushRef="#br2" timeOffset="2.62654E6">16253 6538,'23'0,"1"0,-1 0,1 0,-1 0,1 0,0 0,-1 0,1 0,-1 0,1 0,-24 24,23-24,-23 23,24 1,-1-1,-23 1,0-1,0 1,0-1,0 1,0-1,0 1,0-1,0 1,0-1,0 1,0-1,-23 1,23-1,-24 1,24 0,0-1,-23-23,-1 0,24 24,-23-24,23 23,-24-23,1 0,-1 24,0-24,1 0,-1 0,1 0,-1 0,1 0,-1 0,1 0,-1 0,1 0,-1 0,1 0,23-24,0 1,0-1,-24 1,24-1,0 0,0 1,0-1,-23 24,23-23,0-1,0 1,0-1,0 1,0-1,0 1,0-1,0 1,0-1,0 1,23 23,-23-24,24 24,-1 0,1 0,-1 0,1 0,-1 0,-23-23,24 23,-1 0,1 0,-1 0,1 0,-1 0,1 0,0 0,-1 0,-23 23,0 1,24-24,-24 23,0 1,0-1,0 1,0-1,0 1,0-1,0 1,0-1,0 1,0-1,-24 1,24-1,-23-23,23 24,-24-24,24 24,-24-24,1 0,-1 0,24-24,0 0,0 1,-23 23,23-24,0 1,0-1,0 1,0-1,0 1,23 23,1 0,-1 0,-23 23,24 1,-24-1,0 1,0-1,0 1,0 23,0-23,0-1,-24-23,1 24,-1-24,1 0,-1 0,1 0,23-24,0 1,0-25,0 25,0-1,0 1,0-1,0 1,23 23,-23 23,-23-23,23-23,0-1,0 1,0-1,0 1,0-1,0 1,0-1,23 24,1 0,-1 0,-23 24,0-1,0 1,0-1,0 1,-23-1,-1-23,1 0,-1 0,24-23,0-1,0 1,0-1,0 1,0-1,-23 24,-1 0,1 0,-1 0,24 24,-23-24,23 23,0 1,0-1,0 1,0-1,0 1,0-48,0 71,0-23,0-1,0 1,0-1,0 25,0-25,0 1,0-1,0 1,23-24,-23 23,24-23,-1 0,1 0,-1-23,-23-1,0-23,0 24,0-1,0 0,0-23,0 24,0-1,0 1,0-1,0 48,0-1,0 1,0-1,0 1,-23-24,23 23,0 1,0 0,-24-24,24 23,0-70,0 23,0-23,0 24,0-1,0 1,0-1,0 1,0-1,0 1,24-1,-1 1,1-1,-1 24,1-23,-1-1,1 24,-1 0,1 0,-24 24,0-1,24-23,-24 24,0-1,0 1,0-1,0 1,23-24,1 0,-1-24,-23 1,24 23</inkml:trace>
  <inkml:trace contextRef="#ctx0" brushRef="#br2" timeOffset="2.63844E6">31612 8866,'23'0,"1"0,0 0,-1 0,1 0,-1 0,1 0,-1 0,1 0,-1 24,1-24,-24 24,23-24,1 0,-24 23,23-23,-23 24,24-24,-24 23,23-23,-23 24,24-1,-24 1,0-1,0 1,0-1,0 1,0-1,0 1,0-1,0 1,0-1,-24-23,24 24,-23-24,23 23,-24-23,24 24,-23-24,-1 23,24 1,-23-24,-1 0,1 0,-1 0,1 0,-1 0,24-24,-23 24,23-23,-24-1,24 1,-23 23,23-24,-24 1,24-1,0 1,-24-1,24 1,0-1,0 1,0-1,0 1,0-1,0 1,0-1,0 1,0-1,0 1,24 23,0 0,-1 0,1 0,-1 0,-23 23,0 1,0-1,0 1,0-1,0 1,0-1,0-46,0-1,0 1,24 23,-1 0,1 0,-24 23,0 1,0-1,0 1,0-48,0 1,0-1,0 48,0-1,0 1,0-1,0 1,0-1,0 1,0-1,0 1,0-1,0 1,0-1,0 1,23-24,1 0,-24-24,0 1,0-1,0 1,0-1,0 1,0-1,0 1,0-1,-24 24,1 0,-1 0,1 0,23 24,0-1,0 1,0-1,23-23,1 0,-1 0,1 0,-1-47,1 0,-1 0,-23 0,0 0,0 24,0-1,0-23,0 23,0 1,0-1,0 1,-23 23,-1 0,1 0,23 23,-24 1,24-1,0 1,0 0,0-1,0 1,0-1,0 1,-23-24,-1 0,24 23,0 1,0-1,0 1,0-48,0 1,0-1,0 48,0-1,0-46,0-1,0 48,0-1,0 24,0 0,0-23,0-1,0 1,0-1</inkml:trace>
  <inkml:trace contextRef="#ctx0" brushRef="#br2" timeOffset="2.64911E6">32553 3904,'0'24,"23"-24,1 0,-24 23,23-23,1 0,-1 0,1 24,-1-24,-23 23,24-23,-24 24,0-1,23-23,-23 24,24-24,-24 23,0 1,0-1,24-23,-24 24,0-1,0 1,23-1,-23 1,0-1,0 1,0-1,0 1,0-1,0 1,0-1,0 1,-23-24,23 24,-24-1,0-23,1 24,-1-24,1 0,-1 0,1 0,-1 0,1 0,-1 0,1 0,-1 0,24-24,-23 1,23-1,0 0,0 1,-24 23,24-24,0 1,0-1,0 1,0-1,0 1,0-1,0 1,0-1,0 1,0-1,0 1,24 23,-1 0,-23-24,24 24,-1-23,1 23,-1 0,1 0,-1 0,1 0,-1 0,1 0,-24 23,23 1,-23-1,0 1,0-1,0 24,0-23,0-1,0 1,0-1,0 1,0-1,0 1,0-1,-23-23,23 24,-24-24,1 24,-1-24,1 0,-1 0,1 0,23-24,0-23,-24 47,24-24,0 1,0-1,0 1,0-1,0 1,0-1,0 1,24 23,-1 23,-23 1,0-1,0 1,0-1,24-23,-24 24,0-1,0-46,0-1,0 1,0-1,0 1,23 23,1 0,-1 0,-23-24,0 1,0-1,0 1,0-1,0 1,0 46,0 1,0-1,0-46,0-1,-23 24,-1 0,24 24,0-1,0 1,0-1,0-46,0-1,0 1,0-1,0 1,-23 23,-1 0,24 23,0 1,0-1,0 1,0-1,0-46,0-1,0 1,0-1,24-23,-24 24,0-1,0 1,0-1,-24 24,24 24,-23-1,23 1,0-1,0 1,0-1,23-23,1 0,-1 0,-23-23,0-1,0 1,-23 23,-1 23,24 1,0-1,0 1,0-1,0 1,0-1,0 1</inkml:trace>
  <inkml:trace contextRef="#ctx0" brushRef="#br2" timeOffset="2.65916E6">29025 4257,'23'0,"1"0,-1 0,1 0,-1 0,1 0,-1 0,1 0,-1 0,1 0,-1 23,1 1,-1-1,-23 1,24-24,-24 23,24-23,-24 24,0-1,0 1,0 0,0-1,0 1,0-1,0 1,0-1,-24-23,0 24,1-24,-1 0,1 0,-1 23,1-23,-1 0,1 0,-1 0,1 0,-1 0,1 0,-1 0,1 0,-1 0,1 0,23-23,-24 23,24-24,0 1,0-1,0 1,0-1,0 1,0-1,0 0,0 1,0-1,0 1,0-1,0 1,0-1,0 1,24 23,-1 0,1 0,-1 0,1 0,-1 0,-23 23,0 1,0-1,0 1,0-1,0 1,0-1,0 1,0 0,0-1,-23-23,23-23,0-1,0 0,0 1,23 23,-23 23,24-23,-24 24,0 0,0-1,0 1,0-48,0-23,0 23,0 1,0-1,0 1,23 23,1 0,-24 23,23-23,-23 24,0-1,0-46,0-1,0 48,0-1,0 1,-23-24,23-24,0 1,0-1,23 24,1 0,-24-23,23 23,1 0,-1 0,1 0,-24 23,-24-23,24 24,0-1,0 1,24-24,-24 24,23-24,-23 23,0 1,0-1,0 1,-23-1,-1-23,1 0,-1 0,1 0,-1 0,1 0,-1 0,1 0,23-23</inkml:trace>
  <inkml:trace contextRef="#ctx0" brushRef="#br2" timeOffset="2.66499E6">25661 4398,'24'0,"-1"0,1 0,-1 0,1 0,-1 0,1 0,-1 0,1 0,-1 0,1 0,-1 0,1 0,0 0,-1 0,1 0,-1 0,1 0,-1 0,-23 23,0 1,0 0,0-1,0 1,0-1,0 1,0-1,0 1,0-1,0 1,-23-1,23 1,-24-24,24 23,-23-23,23 24,-24-1,24 1,-23-24,-1 0,0 0,1 23,-1-23,1 0,23 24,-24-24,1 0,-1 0,1 0,-1 0,1 0,-1 0,1 0,-1 0,24-24,-23 1,23-1,0-23,-24 24,24-1,0 1,0-1,0 1,0-1,0 1,0-1,0 1,0-1,0 1,0-1,24 24,-1-24,1 24,-1 0,1 0,-1 0,1 0,-1 0,1 0,-1 0,1 0,-1 0,1 0,-1 0,-23 24,0 0,24-24,-24 23,0 1,0-1,0 1,0-1,0 1,0-1,-24 1,1-1,-1 1,1-24,-1 0,24-24,0 1,0-1,0 1,0-1,0 1,0-1,0 48,0-1,0 1,0-1,0 1,-23-24,23-24,0 1,-24 23,1 0,-1 0,1 0,23-24,0 1,0-1,0 1,0-1,23 24,-23 24,0-1,24-23,-1 0</inkml:trace>
  <inkml:trace contextRef="#ctx0" brushRef="#br2" timeOffset="2.6756E6">35752 6538,'23'0,"1"24,-1-1,1 1,-1-24,-23 23,0 1,24-1,-1-23,1 0,-1 24,1-24,-24 23,23-23,-23 24,24-24,-1 23,1-23,-1 24,1-24,-24 23,23-23,1 0,0 24,-24-1,0 1,23-1,-23 1,0-1,0 1,0 0,0-1,0 1,0-1,0 1,0-1,0 1,0-1,0 1,-23-24,23 23,-24-23,24 24,-24-24,1 23,-1-23,1 24,-1-24,24 23,-23-23,-1 0,24 24,-23-24,-1 0,1 0,-1 23,1-23,-1 0,1 0,-1 0,1 0,-1 0,1 0,23-23,-24-1,1 24,23-23,0-1,-24 24,1-23,23-1,-24 1,24-1,0-23,0 24,0-24,0 23,0-23,0 23,0 1,0-1,0 1,0-1,0 1,0-1,0 1,0-1,0 1,0-1,24 24,-24-23,23-1,1 24,-1-23,1 23,-1-24,1 24,-1 0,1 0,-1 0,1 0,-24 24,23-24,-23 23,0 1,24-1,-24 24,0 0,0 0,0-23,0 23,0 0,0 0,0-23,0-1,0 1,0-1,0 1,-24-1,1-23,-1 0,1 0,-1-23,24-24,0 0,-23 23,23 1,0-1,0 0,0 1,23 23,-23 23,0 1,0 0,0-1,0 1,0-1,0-46,-23-1,23 1,0-25,0 25,0-1,0 1,0-1,0 1,0 46,0 24,0-23,0-1,-24-23,24-23,0-1,0 1,0 46,0 1,0-1,0 1,-23-24,-1 0,24-24,0 1,0-1,0 1,0-1,0 1,0-1,47 24,0 0,-23 0,-1 0,1 0,-1 0,-23 24,0-1,0 1,0-1,0 1,0-1,0-46,0-1,0 1,24 23,-1 0,1 0,-24 23,23 24,-23-23,0 0,0-1,0 1,0-1,0 1,-23-24,-1 0,1 0,23-47,0 0,0 23,0-23,0 23,0 71,0-23,0 0,0-1,0 1,0-1,-24-23,1 0,-1 0,24-47,0-47,0 70,0-23,0 24,0-24,24 23,-1 24,1-23,-1 23,1 0,-1 0,-23 70,0-23,0 24,0-48,0 25,0-25,0 1,0-1,0-46,0-1,0 1,0-1,47 24,-23 0,-1 0,1 0,-1 0,-23 24,0-1,0 1,0-1,0 1,0-1,-23 1,-1-24,1 0,-1 23,1-23,-1 0,1 0,-1 0,1 0,-1 0,24-47,0 24,0-1,0 1,0-1,0 1,24 23,-1 0,-23 23,0 1,0-1,0 1,0-1,-23-23,-1 0,1 0,-1 0,1 0,-1 0,1-47,23-47,0 47,0-24,0 48,0-1,0 1,0 46,0 24,0 0,0-23,0 23,0-23,0-1,0 1,0-1,0 1,-24-24,1 0,23-47,0-24,0 24,0 0,0 23,0 1,0-1,23 24,-23-23,24 23,-1 0,1 0,-1 0,1 0,-1 23,-23 24,24-23,-24 23,0-24,0 1,0 0,0-1,0-46,0-1,0-23,0 0,0 23,0-23,0 24,0-1,23 24,1 0,-1 0,-23 47,0 24,0-24,0 0,0-23,0 23,0-24,0 1,0-1,-23 1,-1-24,24 23,-23-23,-1 0,1 0,-1 0,1 0,-1 0,24 24,0-1,0 1,0-1,0 1,24-24,-1 0,1 0,-1 0,1 0,-1 0,1 0,-1 0,1 0,-24-24,23 24,-23-23,24 23,-24-24,0 1,0-1,0 1,0-1,0 1,0-1,0 1,0-1,0 1,0-1,0 0,-24 24,1-23,-1-1,1 24,-1 0,24-23,-23 23,-1 0,1 0,-1 0,1 0,-1 0,24 47,-23-24,23 25,0-25,0 1,0 23,0-24,0 1,23-24,-23 23,24 1,-1-24,1 0,-1 0,1 0,-1 0,-23-24,0 1,24 23</inkml:trace>
  <inkml:trace contextRef="#ctx0" brushRef="#br2" timeOffset="2.6846E6">39538 6350,'0'-24,"0"1,0-1,0 1,24-1,0 24,-1 0,1-23,23 23,-24 0,-23-24,24 24,-1 0,1 0,-1 0,1 0,-1 0,1 0,-1 0,1 0,-1 0,1 0,-1 0,1 0,-1 0,1 0,-1 0,1 0,-24 24,0-1,0 1,0-1,0 1,0-1,0 1,0 0,0-1,0 1,0-1,0 1,0-1,0 1,0-1,0 1,0-1,0 1,0-1,0 1,-24-24,24 23,-23-23,23 24,-24-24,1 0,-1 0,24 23,-23-23,-1 0,1 0,-1 24,1-24,-1 0,1 0,-1 0,1 0,-1 0,1 0,-1 0,1 0,-1 0,1 0,-1 0,1 0,-1-24,24 1,0-1,0 1,0-1,0 1,0-1,0 1,0-1,0 1,0-24,0 23,0 1,0-1,0 1,0-1,0 0,0 1,0-1,24 24,-24-23,23 23,1 0,-1 0,1 0,-1 0,1 0,-1 0,1 23,-24 1,0-1,0 1,0 23,0-23,0-1,0 1,0-1,0 1,0-1,-24-23,1 0,23-23,0-1,0 1,0-1,0 1,0-1,0 1,23 23,-23 23,0 1,0-1,0 1,0-1,0-46,0-1,0 1,0-1,0 1,0-1,24 24,-24 24,0-1,0 1,-24-24,24-24,0 1,0-1,24 24,-1 0,-23 24,0-1,0 1,-23-24,23-24,0 1,0-1,0 0,0 1,23 23,1 0,-1 0,-23 47,0 0,0-23,0-1,0 1,0-1,0 1,0-1,0 1,0-1,0 1,0-1,0 1,-23-1,-1-23,1 0,-1 0,24-23,0-1,0-23,0 0,0 24,0-24,0 23,0 1,24 23,-1 0,1 0,-24 23,-24 1,1-24,-1 23,1-23,-1 0,24-23,0-24,0 23,0 1,0 46,0 1,0-1,0 1,0-1,0-46,0-1,0 1,0-1,24 24,23-23,-24-1,24 24,-23 0,-1 0,1 0,-1 0,-23 24,0-1,0 1,0-1,0 1,-23-24,23-24,0 1,0-1,0 1,0 46,0 1,0-1,0 1,0-1,0-46,0-1,0 1,0 46,0 1,0-1,0 1,0-1,0 1,-24-24,1 0,-1 0,1 0,23-24,0 1,0 46,0 1,0-1,-24-23,24-47,0 24,0-1,0 1,0-24,0 23,0 1,24 23,-24-24,23 24,-23 47,0-23,0-1,0 1,0-1</inkml:trace>
  <inkml:trace contextRef="#ctx0" brushRef="#br2" timeOffset="2.69869E6">13854 13288,'23'0,"1"0,-1 0,1 0,-1 0,1 0,-1 0,1 0,-1 0,1 0,-1 0,1 0,0 0,-1 0,1 0,-1 0,1 0,-1 0,1 0,-1 0,1 0,-1 0,1 0,-1 0,1 23,-1 1,-23 0,24-24,-24 23,0 1,0-1,0 1,0-1,0 1,0-1,0 1,0-1,0 1,0-1,-24 1,24-1,-23 1,23-1,-24-23,24 24,-23-24,23 23,-24-23,1 24,-1-24,24 23,-23-23,-1 24,1-24,-1 23,1-23,-1 0,1 0,-1 0,0 0,1 0,-1 0,1 0,-1 0,1 0,-1 0,1 0,-1-23,24-1,-23 1,23-1,-24-23,24 24,0-1,0 1,0-1,0 1,0-1,0 1,0-1,0 1,0-1,0 1,0-1,0 1,0-1,0 1,24 23,-24-24,23 0,1 1,-1 23,1 0,-1 0,1 0,-1 0,1 0,-1 0,-23 23,0 1,0 0,0-1,0 1,24-1,-24 1,0-1,0 1,0-1,0 1,0-1,0 1,0-1,-24-23,1 0,23-23,-24-1,24 1,0-1,0 1,0-1,0 48,0 23,0 0,0-24,0 24,0-23,0-1,0 1,-23-24,-1 0,24-47,0 23,0-23,0 0,0 24,0-1,0 1,-23 23,23 47,-24-24,1 1,23-1,-24-23,24-23,-23 23,23-24,0 1,0-1,0 1,0-1,23 24,1 0,-1 0,-23 24,0 23,24-24,-24 1,0-71,0 23,0 1,0-1,0 1,0-1,0 1,23 23,1 0,-1 0,-23 23,0 1,0-1,0 1,0-1,24-23,-24-47,23 24,-23-24,0 23,0 1,24 23,0 0,-1 23,-23 1,0-1,0 1,0-1,0-70,0 24,0-24,24 23,-1-23,1 23,-1 24,1 0,-1 0,1 0,-24 47,0 1,0-25,0 24,0-23,0-1,0 1,0-1,0 1,-24-24,24-24,-23 48,23-1,-24 24,1 0,-1-23,24-1,-23-23,-1 0,24-23,0-1,0-23,0 24,0-1,0 1,24-1,-24 1,0-1,23 1,1-1,-24 48,0-1,0 1,0-1,0 1,0-1,0 1,0-1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05:57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1976 19850,'0'23,"0"1,0-1,-24-23,1 0,-1 0,1 0,-1 0,24-23,0-1,-23 24,23-23,-24 23,24-24,0 1,-23 23,23-24,0 1,-24-1,24 1,0-1,0 0,-23 24,23-23,0-1,0 1,0-1,0 1,23 23,1 0,-1 0,1 0,-24-24,23 24,1 0,-24-23,23 23,1 0,-1-24,1 24,-1-23,1 23,-1 0,1 0,-1-24,1 24,-1 0,1 0,-1 0,1 0,-1 0,1 0,0 0,-1 0,1 0,-1 0,1 0,-24 24,0-1,0 1,23-24,-23 23,0 1,0-1,0 1,0-1,0 1,0-1,0 1,0 0,0-1,0 1,0-1,0 1,0-1,0 1,-23-24,23 23,0 1,-24-24,24 23,-23-23,23 24,-24-24,24 23,-23-23,23 24,-24-24,24 23,-24-23,1 0,-1 0,24 24,-23-24,-1 0,1 0,-1 0,1 0,-1 0,1 0,-1 0,1-24,23 1,-24 23,24-24,-23 24,23-23,-24 23,24-24,-23 24,23-23,0-1,0 1</inkml:trace>
  <inkml:trace contextRef="#ctx0" brushRef="#br0" timeOffset="6311.9742">2164 20108,'0'24,"0"-1,0 1,0-1,0 1,0-1,0 1,0-1,0 1,0 0,0-1,0 1,0-1,0 1,0-1,0 1,0-1,0 1,0-1,0 1,0-1,-24-23,24 24,0-1,0 1,0-1,0 1,0-1,0 1,0-1,0 1,0-1,0 1,0-1,0 1,-23-1,-1 1,24 0,-23-24,-1 23,24 1,-23-24,-1 23,24 1,-23-1,-1 1,1-1,-1-23,1 24,-1-1,24 1,-23-24,-1 0,1 23,-1 1,1-24,-1 23,0-23,1 0,-1 0,24 24,-23-24,-1 0,24 23,-23-23,23 24,-24-24,1 0,23 23,0 1,-24-24,24 23,0 1,0-1,-23 1,23-1,0 1,0-1,-24 1,24 0,0-1,0 1,0-1,0 1</inkml:trace>
  <inkml:trace contextRef="#ctx0" brushRef="#br0" timeOffset="9482.8704">2140 20908,'0'23,"0"1,0 0,0-1,0 24,0-23,0-1,24-23,-24 24,0-1,0 1,0-1,0 1,0-1,23-23,-23 24,0-1,24-23,-24 24,0-1,23-23,-23 24,24-1,-24 1,24-1,-24 1,23-1,-23 1,24-1,-1 1,-23-1,24-23,-1 0,1 0,-24 24,23 0,1-24,-24 23,23-23,1 24,-1-1,1-23,-24 24,23-24,-23 23,24-23,-24 24,23-24,-23 23</inkml:trace>
  <inkml:trace contextRef="#ctx0" brushRef="#br0" timeOffset="12103.7702">2140 20720,'24'0,"-1"0,24 0,-23 0,0 0,-1 0,1 0,-1 0,1 0,-1 0,1 0,-1 0,1 0,-1 0,-23-24,24 24,-1 0,-23-23,24 23,-24-24,0 1,23 23,1-24,-1 24,-23-23,24 23,-24-24,23 1,-23-1,0 1,24 23,-24-24,23 24,1 0,-24-23,23 23,1-24,-1 24,-23-23,0-1,24 24,0-23,-1 23,1-24,-1 24,1 0</inkml:trace>
  <inkml:trace contextRef="#ctx0" brushRef="#br0" timeOffset="17275.9382">2164 20438,'23'0,"1"0,-1 0,1 0,0 0,-1 0,1 0,-1 0,1 0,-1 0,-23-24,24 24,-24-23,23-1,-23 1,0-1,24 24,-24-24,0 1,23 23,1-24,-24 1,0-1,23 24,-23-23,24 23,-24-24,23 24,1 0,-24-23,23 23,1 0</inkml:trace>
  <inkml:trace contextRef="#ctx0" brushRef="#br0" timeOffset="100727.2147">28201 20579</inkml:trace>
  <inkml:trace contextRef="#ctx0" brushRef="#br0" timeOffset="109168.3541">27025 15757</inkml:trace>
  <inkml:trace contextRef="#ctx0" brushRef="#br0" timeOffset="414785.2655">16182 20320,'0'24,"0"-1,0 1,0-1,0 1,0-1,0 1,0-1,0 1,0-1,0 1,0-1,0 1,24-24,-24 23,0 1,0-1,0 1,0-1,0 1,0-1,0 1,0-1,0 1,0-1,0 1,0-1,0 1,0 0,0-1,0 1,23-24,-23 23,0 1,0-1,0 1,0-1,0 1,0-1,0 1,0-1,0 1,24-1,-24 1,0-1,0 1,23-1,-23 1,24-1,-24 1,23-24,-23 23,24 1,-1-24,-23 23,0 1,24-24,0 23,-1-23,-23 24,24-24,-1 0,-23 24,24-24,-24 23,23-23,1 0,-1 0,1 0,-1 0,1 0,-24 24,23-24,-23 23,24-23,-24 24,23-24,1 0,-24 23,23-23,-23 24,0-1,24-23,-1 0,1 0,-24 24,0-1,23-23,-23 24,0-1,24 1,-24-1,23 1,-23-1,0 1,24-1</inkml:trace>
  <inkml:trace contextRef="#ctx0" brushRef="#br0" timeOffset="417842.5516">16276 21096,'0'24,"0"-1,0 24,0-23,0 23,0-24,0 1,0-1,0 1,0-1,0 1,0-1,0 1,0-1,0 1,0-1,0 1,-23-24,23 23,0 1,0 0,0-1,0 1,-24-1,24 1,-23-24,23 23,-24-23,24 24,-23-1,-1-23,1 0,-1 0,1 0,-1 0,24 24,-23-24,-1 0,1 23,-1-23,1 0,-1 0,1 0,23 24,-24-24,1 0,23 23,0 1,-24-24,24 23,-24-23,24 24,-23-24,-1 23,24 1,-23-24,23 23,-24-23,24 24,0-1,-23-23,23 24,-24-24,1 23,23 1</inkml:trace>
  <inkml:trace contextRef="#ctx0" brushRef="#br0" timeOffset="420349.4202">16323 21143</inkml:trace>
  <inkml:trace contextRef="#ctx0" brushRef="#br0" timeOffset="423946.3563">16300 20861,'23'0,"1"0,-1 0,1 0,0 0,-1 0,1 0,-1 0,1-24,-1 24,-23-23,24-1,-1 24,-23-23,24 23,-1 0,1-24,-1 24,1 0,-24-23,23 23,-23-24,24 24,-1 0,1 0,-1-23,1 23,-1 0,1-24,-1 24,1 0,0 0,-1 0,-23-23,24 23,-1 0,1 0,-1-24,1 24,-1 0,1 0,-1 0,-23-23,24 23,-1 0,1 0,-24-24,0 1,23 23,-23-24,24 24,-24-23,23 23,-23-24,0 1,0-1,24 24,-24-23,0-1</inkml:trace>
  <inkml:trace contextRef="#ctx0" brushRef="#br0" timeOffset="426792.8375">16229 20720,'24'0,"-1"0,1 0,-1 0,-23-24,24 1,-1 23,-23-24,24 24,-24-23,24 23,-24-24,23 1,-23-1,0 1,24 23,-1 0,1-24,-1 24,-23-23,24 23,-1 0,-23-24,24 24,-24-23,23 23,-23-24,24 24,-24-23,23 23,1 0,-24-24,23 24,-23-23,0-1,0 0,24 24,-24-23,23 23</inkml:trace>
  <inkml:trace contextRef="#ctx0" brushRef="#br0" timeOffset="573800.3459">15994 19544,'24'0,"-1"0,1 0,-1 0,1 0,-1 0,1 0,-1 0,1 0,-1 0,1 0,-1 0,1 0,-1 0,1 0,-1 0,1 0,-24 23,0 1,0-1,0 1,24-1,-24 1,0 0,0-1,23 1,-23-1,0 1,0-1,0 1,0-1,0 1,0-1,0 1,0-1,0 1,0-1,0 1,0-1,0 1,0-1,0 1,0-1,0 1,-23-24,23 23,0 1,-24-24,0 23,1-23,-1 0,1 0,23 24,-24-24,1 0,-1 0,1 0,-1 23,1-23,-1 0,1 0,23 24,-24-24,1 0,-1 0,1 0,-1 0,1 0,-1 0,1 0,-1 0,1 0,-1 0,1 0,-1 0,0 0,24-24,-23 24,23-23,-24 23,24-24,0 1,0-1,0 1,0-1,0 1,0-1,0 1,0-1,-23 24,23-23,0-1,0 1,0-1,0 1,23 23,1 0,-1 0,-23-24,24 24,-24-23,0-1,24 24,-24-23,23 23,-23-24,0 1,24 23,-24-24,23 1,1-1,-1 24,-23-23,24 23,-24-24,0 0,23 24,1 0,-24-23,23 23,1 0,-1-24,1 24,-1 0,1 0,-1 0</inkml:trace>
  <inkml:trace contextRef="#ctx0" brushRef="#br0" timeOffset="588746.6539">27872 19873,'0'-23,"0"-1,24 1,-24-1,0 1,23 23,1 0,-1-24,1 24,-1-23,1 23,-24-24,23 24,1 0,-24-24,23 24,1 0,-1 0,1 0,-24-23,23 23,1 0,0 0,-1 0,1 0,-1 0,1 0,-1 0,1 0,-1 0,-23 23,24-23,-24 24,0 0,0-1,23-23,-23 24,0-1,0 1,0-1,24-23,-24 24,0-1,0 1,0-1,0 1,0-1,0 1,0-1,0 1,0-1,0 1,0-1,0 1,0-1,0 1,0-1,0 1,0-1,0 1,0-1,0 1,-24 0,24-1,0 1,-23-24,-1 23,1-23,-1 0,1 0,-1 0,1 0,-1 0,24 24,-23-24,-1 0,0 0,1 0,-1 0,1 0,-1 0,1 0,-1 0,1 0,-1 0,24-24,-23 24,-1 0,24-23,-23 23,-1-24,1 1,-1 23,24-24,-23 24,-1 0,1 0,23-24,-24 24,24-23,0-1,-23 1,23-1,-24 1,24-1,0 1,0-1,0 1,0-1,0 1,0-1,0 1,0-1,0 1,0-1,0 1,24 23,-24-24,23 24,-23-23,24 23,-1 0,-23-24,24 24,-1 0,1 0,-24-23,23 23,1 0,-1 0</inkml:trace>
  <inkml:trace contextRef="#ctx0" brushRef="#br0" timeOffset="595359.039">29754 19850,'0'-24,"0"1,0-1,0 1,23 23,-23-24,0 1,24 23,-1-24,1 24,-1 0,-23-24,24 24,-1 0,1-23,0 23,-1 0,1 0,-1 0,1 0,-1 0,1 0,-1 0,1 0,-1 0,1 0,-1 0,1 0,-1 0,1 0,-1 0,1 0,-1 0,1 0,-24 23,23-23,-23 24,0 0,24-1,-24 1,0-1,0 1,0-1,0 1,0-1,0 1,0-1,0 1,0-1,0 1,0-1,0 1,0-1,0 1,0-1,-24-23,24 24,-23-24,23 23,-24-23,1 0,23 24,0-1,-24-23,24 24,-23-1,-1 1,1-1,-1-23,1 24,23 0,-24-24,1 23,-1-23,24 24,-23-24,-1 0,1 0,-1 23,1-23,-1 0,1 0,-1 0,0 0,1 0,-1 0,1 0,-1 0,1 0,-1 0,24-23,-23 23,23-24,-24 24,24-23,0-1,-23 0,23 1,0-1,0 1,-24 23,24-24,0 1,0-1,0 1,0-1,0 1,0-1,0 1,0-1,0 1,0-1,0 1,0-1,0 1,0-1,24 1,-24-1,23 1,-23-1,24 24,-24-23,23 23,-23-24,0 1,24 23</inkml:trace>
  <inkml:trace contextRef="#ctx0" brushRef="#br0" timeOffset="618262.9281">28131 20579,'0'23,"0"1,0-1,0 1,0-1,0 1,0-1,0 1,0-1,0 1,0-1,0 1,0-1,0 1,0-1,0 1,0 0,0-1,0 1,0-1,0 1,0-1,0 1,0-1,0 1,0-1,0 1,0-1,0 1,0-1,0 1,23-24,-23 23,24-23,-1 24,-23-1,24-23,-24 24,24-24,-24 23,23-23,1 24,-1-24,-23 23,24-23,-1 0,-23 24,0-1,24-23,-24 24,23-1,-23 1,24-24,-1 0,-23 24,24-24,-24 23,0 1,23-24,-23 23,24-23,-24 24,23-1,1 1,-24-1,0 1,23-24,-23 23,24 1,-24-1,0 1,0-1,0 1,23-24,-23 23,0 1,24-24,-24 23,23 1,-23-1,24-23,-24 24,23-1,-23 1,0-1</inkml:trace>
  <inkml:trace contextRef="#ctx0" brushRef="#br0" timeOffset="621509.0924">28037 21331,'0'24,"0"-1,0 1,0-1,0 1,0-1,0 1,0-1,0 1,0-1,0 1,-24-24,1 24,-1-24,1 0,-1 0,1 23,-1-23,1 0,-1 0,24 24,-23-24,-1 0,1 0,-1 0,1 23,-1-23,0 0,1 0,23 24,-24-24,1 0,-1 23,1-23,-1 0,24 24,-23-24,-1 0,1 0,23 23,-24-23,24 24,0-1,-23-23,23 24,0-1,-24-23,24 24,0-1,0 1,0-1,0 1,0-1,0 1,0-1,0 1,0-1,0 1,0-1,-23-23,23 24,-24-24</inkml:trace>
  <inkml:trace contextRef="#ctx0" brushRef="#br0" timeOffset="625964.0766">28201 21120,'0'-24,"24"1,0 23,-1 0,-23-24,24 24,-1 0,1 0,-24-23,23 23,1 0,-1 0,-23-24,24 24,-1 0,1 0,-1 0,1 0,-24-23,23 23,-23-24,24 24,-1-24,1 24,-1 0,1 0,-1 0,1-23,-1 23,1 0,-1 0,1 0,-24-24,24 24,-1 0,-23-23,24 23,-1-24,-23 1,24 23,-24-24,0 1,0-1,0 1,0-1,0 1,0-1,0 1</inkml:trace>
  <inkml:trace contextRef="#ctx0" brushRef="#br0" timeOffset="628520.7559">28225 20884,'24'0,"-1"0,1 0,-1 0,-23-23,24 23,-24-24,23 1,-23-1,24 24,-1 0,-23-23,24 23,-1-24,1 24,-24-23,23 23,-23-24,24 24,-24-23,23 23,1-24,-1 24,1-23,-24-1,0 1</inkml:trace>
  <inkml:trace contextRef="#ctx0" brushRef="#br0" timeOffset="634203.5876">30130 20438,'0'47,"0"-24,0 1,0 23,0 0,0-24,0 24,0-23,0-1,0 1,0-1,0 1,0-1,0 1,0-1,0 1,0-1,0 1,0 0,0-1,0 1,0 23,0 0,0-24,0 1,0-1,0 1,0-1,0 1,24-24,-24 23,0 1,23-24,-23 23,24-23,-1 24,1-24,-1 0,-23 23,24-23,-1 24,1-24,-1 23,1 1,-1-24,-23 23,24-23,-1 24,1-24,-1 0,1 0,0 0,-24 23,23-23,1 24,-1-24,-23 23,24-23,-24 24,23-24,-23 24,24-24,-24 23,0 1,23-24,-23 23,24 1,-24-1,23 1,1-1,-24 1,23-1,-23 1,0-1,0 1,24-24,-24 23,23-23,-23 24,0-1,24-23,-1 0,-23 24,0-1,0 1,24-24,-24 23,0 1,0-1</inkml:trace>
  <inkml:trace contextRef="#ctx0" brushRef="#br0" timeOffset="638548.9401">30177 21284,'0'24,"0"-1,0 1,-23-1,23 1,-24-1,24 1,0-1,0 1,-23-24,23 23,0 1,-24-24,1 0,23 23,-24 1,24 0,-23-24,23 23,0 1,-24-24,24 23,-23-23,-1 0,24 24,-24-24,1 23,-1 1,24-1,0 1,-23-24,-1 23,24 1,0-1,-23 1,23-1,0 1,0-1,-24-23,24 24,0-1,0 1,0-1,0 1,0-1,0 1,-23-1,23 1</inkml:trace>
  <inkml:trace contextRef="#ctx0" brushRef="#br0" timeOffset="641655.233">30177 21002,'24'0,"-1"0,1 0,-1-23,1 23,-1 0,1 0,-1 0,1 0,-1 0,1 0,-1 0,1 0,-1 0,1 0,0 0,-1 0,1 0,-1 0,1 0,-1 0,-23-24,24 24,-24-24,23 24,1 0,-24-23,0-1,23 24,-23-23,24 23,-24-24,23 24,1-23,-1-1,-23 1,0-1,24 24,-1 0,-23-23,24-1,-1 24,-23-23,0-1,24 24,-24-23,23-1,-23 1,24 23,-24-24,23 24,-23-23,24 23,-24-24,24 24,-24-23</inkml:trace>
  <inkml:trace contextRef="#ctx0" brushRef="#br0" timeOffset="645619.2365">30083 20814,'24'0,"-1"0,1 0,-1 0,1 0,-1 0,1 0,-1 0,1 0,-1 0,1 0,-24-24,23 24,1 0,-1 0,1 0,-1-23,1 23,-24-24,23 24,-23-23,0-1,24 1,-24-1,0 1,0-1,0 1,24 23,-24-24,23 24,-23-23,24 23,-24-24,23 24,1 0,-1 0,-23-23,24 23,-1 0</inkml:trace>
  <inkml:trace contextRef="#ctx0" brushRef="#br0" timeOffset="674099.3025">38433 20038</inkml:trace>
  <inkml:trace contextRef="#ctx0" brushRef="#br0" timeOffset="770251.1736">36716 19897,'0'-24,"0"1,0-1,0 1,24-1,-24 1,23 23,1-24,-1 24,-23-23,24-1,-1 24,1 0,-24-24,23 24,1 0,-1 0,1 0,-1 0,1-23,-1 23,1-24,-1 24,1 0,-1 0,1-23,-1 23,1 0,-1 0,1 0,-1 0,1 0,0 0,-1 0,1 0,-1 0,1 0,-1 0,1 0,-1 0,-23 23,24-23,-24 24,23-24,1 23,-24 1,23-24,-23 24,24-1,-24 1,23-24,-23 23,0 1,0-1,0 1,0-1,0 1,0-1,24 1,-24-1,0 1,0-1,0 1,0-1,0 1,0-1,0 1,0-1,0 1,0-1,0 1,0-1,-24 1,1-1,23 1,-24-24,1 24,-1-1,1 1,23-1,-24-23,1 24,-1-1,1-23,-1 0,1 0,23 24,-24-1,1-23,-1 0,0 0,1 0,-1 24,1-24,-1 0,1 0,-1 0,-23 0,24 0,-1 0,1 0,-1 0,1 0,-1 0,1 0,-1 0,1 0,-1 0,1 0,-1 0,1 0,-1 0,1 0,-1 0,0 0,1-24,23 1,0-1,0 1,0-1,-24 1,24-1,0 1,0-1,0 0,0 1,0-1,0 1,0-1,0 1,0-1,0 1,0-1,0 1,0-1,24 24,-24-23,23-1,-23 1,0-1,24 1,-24-1,24 1,-24-1,0 1,23 23,-23-24,0 1,24 23,-24-24,0 1,0-1,0 1,23 23,-23-24,24 24,-24-24,23 24,1 0</inkml:trace>
  <inkml:trace contextRef="#ctx0" brushRef="#br0" timeOffset="781345.3203">37257 20579,'0'23,"0"1,0-1,0 1,0-1,0 1,0-1,0 1,0-1,0 1,0-1,0 1,0-1,0 1,0-1,0 1,0 0,0-1,0 1,0-1,0 1,0-1,0 1,0-1,0 1,0-1,0 1,0-1,0 1,0-1,0 1,0-1,0 1,0-1,0 1,23-24,-23 23,0 1,0-1,24-23,-24 24,0-1,24-23,-24 24,0-1,23-23,-23 24,0 0,24-24,-24 23,23-23,-23 24,0-1,24-23,-1 24,1-24,-24 23,23-23,-23 24,24-1,-1-23,-23 24,0-1,24-23,-24 24,23-1,-23 1,24-24,-24 23,23-23,1 24,-1-1,-23 1,24-24,-24 23,23-23,-23 24,24-24,-24 23,23-23,1 0,-24 24,23-24,-23 23,0 1,24-24,-24 23,0 1,0-1,24-23,-1 0</inkml:trace>
  <inkml:trace contextRef="#ctx0" brushRef="#br0" timeOffset="784242.3955">37257 21543,'0'23,"0"1,0 0,0-1,0 1,0-1,-24-23,24 24,-23-1,23 1,-24-1,24 1,0-1,-23 1,23-1,0 1,-24-24,24 23,-23 1,-1-24,24 23,-23-23,23 24,-24-24,24 23,-23-23,23 24,-24-24,24 23,-23-23,-1 24,1-24,23 23,-24-23,24 24,0-1,0 1,-23-1,23 1,0 0,0-1,0 1,-24-24,24 23,0 1,0-1,0 1,0-1,0 1,0-1,-23 1,23-1,0 1,0-1,0 1,0-1,0 1</inkml:trace>
  <inkml:trace contextRef="#ctx0" brushRef="#br0" timeOffset="842598.4974">37869 22154,'23'0,"1"0,-24 24,0-1,23-23,-23 24,0 0,0-1,0 1,24-24,-24 23,0 1,23-24,-23 23,0 1,0-1,24-23,-24 24,23-24,-23 23,0 1,0-1,0 1,24-24,-24 23</inkml:trace>
  <inkml:trace contextRef="#ctx0" brushRef="#br0" timeOffset="850986.1256">39045 19967,'0'-23,"0"-1,0 1,23 23,-23-24,24 24,-24-23,23 23,-23-24,0 1,24 23,-24-24,0 1,0-1,23 24,-23-23,24-1,-1 24,-23-24,24 24,-24-23,23 23,1-24,-1 24,1 0,-1 0,1 0,-24-23,23 23,1 0,-1 0,1-24,-1 24,1 0,-1 0,1 0,0 0,-1 0,1 0,-1 0,1 0,-1 0,-23 24,24-24,-24 23,23-23,1 24,-24-1,23-23,-23 24,0 0,0-1,0 1,24-24,-24 23,0 1,23-1,-23 1,0-1,24 1,-24-1,0 1,0-1,23 1,-23-1,0 1,0-1,0 1,0-1,0 1,0-1,0 1,0-1,0 1,0-1,0 1,0-1,0 1,0 0,-23-1,-1-23,1 24,-1-24,1 0,23 23,-24-23,1 0,-1 0,1 0,23 24,-24-24,1 0,-1 0,1 0,-1 0,0 23,1-23,-1 0,1 0,-1 0,1 0,-1 0,1 0,-1 0,1 0,-1 0,1 0,-1 0,1 0,-1 0,1 0,-1 0,1 0,-1 0,1 0,-1-23,1 23,-1 0,24-24,-23 24,23-23,0-1,0 1,0-1,0 0,0 1,0-1,0 1,0-1,0 1,0-1,0 1,0-1,0 1,0-1,0 1,0-1,23 24,-23-23,0-1,24 24,-24-23,0-1,23 24,-23-23,0-1,24 24,-24-23,23 23,-23-24,24 24</inkml:trace>
  <inkml:trace contextRef="#ctx0" brushRef="#br0" timeOffset="854800.5969">39491 20555,'0'24,"0"-1,0 1,0-1,0 1,0-1,0 1,0-1,0 1,0-1,0 1,24-24,-24 23,0 1,0-1,23-23,-23 24,0-1,0 1,0 0,24-24,-24 23,0 1,0-1,0 1,0-1,0 1,24-1,-24 1,0-1,0 1,0-1,0 1,0-1,0 1,0-1,0 1,0-1,0 1,0-1,0 1,0-1,0 1,0-1,0 1,0-1,0 1,0 0,0-1,0 1,23-24,-23 23,0 1,24-1,-24 1,0-1,23-23,-23 24,24-1,-24 1,23-24,-23 23,0 1,24-24,-24 23,23-23,-23 24,24-24,-1 23,1 1,-1-24,-23 23,24-23,-24 24,23-24,-23 23,24-23,-24 24,23-1,-23 1,24-24,-24 23,0 1,23-1,-23 1,0 0,24-1,-24 1,23-1,-23 1,24-24,-24 23,23-23,-23 24</inkml:trace>
  <inkml:trace contextRef="#ctx0" brushRef="#br0" timeOffset="857396.7222">39586 21543,'0'23,"0"1,0 0,0-1,0 1,0-1,0 1,0-1,-24-23,0 24,1-1,-1-23,24 24,0-1,-23 1,-1-24,24 23,-23-23,-1 0,1 0,-1 24,24-1,-23-23,-1 0,1 24,-1-24,24 23,-23-23,23 24,-24-24,1 23,-1-23,1 0,23 24,-24-24,24 23,-23-23,23 24,0-1,-24-23,1 24,23-1,-24-23,1 24,23-1,-24-23,24 24,0 0,-24-24,24 23,0 1,-23-1,23 1,-24-1,24 1,-23-24,23 23,-24-23,24 24,-23-24,23 23,-24-23,24 24,0-1</inkml:trace>
  <inkml:trace contextRef="#ctx0" brushRef="#br0" timeOffset="917297.4355">37280 21143,'24'0,"0"0,-1 0,1 0,-1 0,1 0,-1 0,1 0,-1 0,1 0,-1 0,1 0,-1 0,1 0,-1 0,1 0,-1 0,1 0,-24-23,23 23,-23-24,24 24,-24-23,23 23,1 0,-1-24,1 24,-24-23,24 23,-24-24,23 24,-23-23,24 23,-24-24,0 0,23 24,1 0,-24-23,23 23,1-24,-1 24,-23-23,24 23,-24-24,23 1,1 23,-1-24,1 24,-1 0,-23-23,24 23,-1 0,-23-24,24 24,-1 0,1-23,-1 23,1-24,-1 24,-23-23,24 23,-24-24,23 24,1 0,0-23</inkml:trace>
  <inkml:trace contextRef="#ctx0" brushRef="#br0" timeOffset="921520.7012">37351 20979,'24'0,"-1"0,1 0,-1 0,1 0,-1 0,1 0,-1-24,1 24,-1 0,1 0,-24-24,23 24,1 0,-24-23,23 23,-23-24,0 1,0-1,24 24,-24-23,23-1,-23 1,0-1,0 1,0-1,24 24,-24-23,0-1,23 1,1-1,-1 24,-23-23,24 23,-24-24,24 24,-1 0,1 0,-1 0,1 0,-24-23,23 23,-23-24,24 24,-1 0,-23-23,0-1</inkml:trace>
  <inkml:trace contextRef="#ctx0" brushRef="#br0" timeOffset="924576.1739">39586 21449,'0'-24,"23"1,1-1,-1 24,1-23,-1-1,1 24,-24-23,23-1,1 24,-1-23,1-1,-1 24,-23-23,24 23,-1 0,1-24,-1 24,1 0,-1 0,24 0,-23-23,-1 23,1 0,0 0,-24-24,23 24,1-23,-1 23,-23-24,24 24,-1-23,1 23,-24-24,23 24,-23-23,0-1,0 1,24-1,-24 0,23 24,1-23,-1 23,24-24,-23 1,-24-1,23 24,24-23,-23 23,-1-24,24 24,-47-23,24 23,-1 0,1 0,0 0,-1 0,1-24,-24 1</inkml:trace>
  <inkml:trace contextRef="#ctx0" brushRef="#br0" timeOffset="928041.1856">39562 21190,'0'-23,"0"-1,24 24,-1-23,1-1,-1 24,1 0,-24-23,23 23,-23-24,24 24,-24-23,0-1,0 1,0-1,23 24,1 0,-24-24,0 1,23-1,1 1,-1 23,1 0,-1-24,1 24,-24-23,23 23,1 0,-1 0,1 0,-24-24,23 24,-23-23,0-1,24 24,-1 0,-23-23,24 23,0-24,-1 24,-23-23,24 23,-1 0,-23-24,24 24,-24-23,0-1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2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28084 19991,'23'0,"1"0,-1 0,1 0,-1 0,1 0,-24 23,0 1,0-1,0 1,0-1,0 1,0-1,0 1,-24-24,24 23,-23-23,-1 0,1 0,-1 0,1 0,-1 0,1 0,-1 0,1 0,-1 0,1 0,-1 0,1 0,-1 0,1 0,-1 0,24-23,0-1,-23 24,23-23,0-1,0 1,0-1,0 1,0-1,23 24,-23-23,24 23,-1-24,1 24,-1 0,-23-23,24 23,-1 0,1-24,-1 24,1 0,-1 0,-23-23,24 23,-1 0,1 0,-1 0,1 0,-1 23,1 1,-24-1,24-23,-1 0,-23 24,0-1,24 1,-24-1,0 1,0-1,0 1,0-1,0 1,0-1,0 1,0-1,0 1,0-1,-24-23,24 24,-23-24,-1 0,0 0,24-24,0 1,0-1,0-23,0 24,0-1,0 1,0-1,0 1,0-1,0 1,0-1,0 1,0-1,0 1,24-1,-24 1,24 23,-1 0,-23-24,24 24,-1 0,1 0,-1 0,1 0,-1 0,1 0,-1 0,1 0,-1 0,1 0,-1 0,-23 24,0-1,24-23,-24 24,0-1,0 1,0-1,0 1,0-1,0 1,0-1,-24 1,24-1,-23-23,23 24,-24-1,24 1,-23-1,-1-23,1 0,23 24,-24-24,1 23,-1-23,1 24,-1-24,1 0,-1 0,1 24,-1-24,0 0,1 0,-1 0,1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7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29848 20085,'0'-24,"0"1,-24-1,24 1,0-1,0 1,0-1,0 1,0-1,24 24,-1-23,-23-1,24 24,-1 0,1 0,0 0,-1 0,1 0,-1 0,1 0,-1 0,1 0,-1 0,1 0,-1 0,1 0,-24 24,-24-24,1 0,23 23,-24-23,1 0,-1 0,1 0,23 24,-24-24,1 0,23 23,-24-23,1 0,23 24,-24-24,24 23,0 1,-24-24,24 23,0 1,0-1,0 1,24-24,-24 23,24-23,-1 0,1 0,-1 0,1 0,-1 0,1 0,-1 0,1 0,-1 0,1 0,-24-23,23 23,-23-24,24 1,-1-1,-23 1,24 23,-1 0,-23-24,24 1,-24-1,0 1,23 23,-23-24,24 24,-1 0,-23-23,24 23,-48 0,1 0,-1 0,1 0,-1 0,1 0,23 23,-24-23,24 24,-23-24,23 23,0 1,-24-24,24 23,-23-23,-1 0,24 24,-23-1,23 1,-24-24,24 23,-23-23,23 24,0-1,-24-23,1 0,-1 0,24 24,-23-24,23 23,-24-23,24 24,-23-24,23 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33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11454,'0'-24,"0"0,0 1,0-1,24 24,-24-23,0-1,23 1,-23-1,24 24,-24-23,23 23,-23-24,24 24,-1-23,1 23,-24-24,23 1,1 23,-24-24,23 24,1 0,-1 0,1 0,-24-23,23 23,1-24,-1 24,1 0,-1 0,1 0,-1 0,1 0,0 0,-1 0,1 0,-1 0,1 0,-1 0,1 0,-1 0,1 0,-1 0,1 0,-1 0,1 0,-1 0,1 0,-1 0,1 0,-1 0,1 0,-1 0,1 0,-1 0,1 0,-1 0,1 0,0 0,-24 24,0-71,0 23,0 1,0-1,0 1,0-1,-24 1,24-1,-24 24,24-23,-23-1,-1 24,1 0,-1 0,1 0,-1 0,1 0,23-23,-47 23,23 0,1-24,-1 24,1 0,-1 0,1 0,-1 0,1 0,-1 0,1 0,23 24,-24-24,1 23,-1-23,1 24,-1-1,0-23,1 24,23-1,-24 1,1-24,-1 23,-23-23,24 24,23-1,-24 1,1-24,23 23,-24-23,1 24,-1-24,1 0,-1 0,24 23,-23-23,-1 0,1 24,-1-24,1 0,-1 23,1-23,-1 0,0 0,24 24,-23-24,-1 23,24 1,-23-24,-1 0,1 23,23 1,-24-24,24 23,-23 1,23-1,0 1,0-1,0 1,47 0,-24-24,1 0,23 0,-24 0,25 0,-25 0,1 0,-1 0,24 0,-23-24,-1 0,1 24,-1-23,1 23,-1 0,1 0,-1-24,1 24,23-23,-24 23,1 0,-24-24,23 24,24-23,-23 23,0 0,-1 0,1-24,-1 24,1-23,-1 23,1 0,-1 0,1 0,-24-24,23 24,1 0,-1 0,1 0,-1 0,1 0,-1 0,1 0,-1 0,1 0,-1 0,1 0,-1 0,1 0,-1 0,1 0,0 0,-1 0,-23 24,24-24,-1 0,-23 23,24-23,-1 24,1-24,-24 23,0 1,23-24,-46 0,-24 0,23 0,-46 23,22-23,1 24,0-1,0-23,0 24,24 0,-24-24,0 0,0 23,0 1,23-24,-23 23,24-23,-1 0,1 0,-1 0,0 0,1 24,-1-24,1 0,-1 0,1 0,23 23,-24-23,1 0,-1 0,24 24,-23-24,-1 0,1 0,-1 0,1 0,-1 0,1 0,-1 0,1 0,23 23,-24-23,1 0,-1 0,24 24,-23-24,-1 0,24 23,-24-23,1 0,-1 0,24 24,-23-24,23 23,0 1,0-1,23-23,1 0,-1 0,1 0,0 0,-1 0,1 0,-1 0,1 0,-1 0,1 0,-1 0,1 0,-1 0,1 0,-1 0,1 0,-1 0,1 0,-1 0,1 0,-1 0,1 0,-1 0,1 0,-1 0,1 0,0 0,-1 0,1 0,-1 0,1 0,-1 0,1 0,-1 0,1 24,-1-24,24 23,-23-23,-1 0,1 0,-1 0,1 0,-1 0,1 24,-1-24,1 0,-24 23,23-23,1 0,-1 0,1 0,0 0,-1 0,1 0,-1 0,1 0,-1 0,1 0,-1 0,1 0,-24-23,23 23,1 0,-1-24,1 1,-24-1,0 1,0-1,0 1,0-1,0 1,0-1,-24 24,1-23,-1 23,1 0,-1 0,1 0,-1 0,1 0,-1 0,1 0,-1 0,1 0,-1 0,0 0,1 23,-1-23,1 0,23 24,-24-24,-23 23,24-23,-1 24,1-24,-1 0,1 23,-1-23,1 24,-1-24,1 23,-1-23,1 24,-1-24,1 0,23 23,-24-23,1 0,23 24,-47-24,23 0,0 0,1 0,-1 0,-23 0,24 0,-1 0,1 0,23 23,-24-23,1 24,-1-24,24 23,-23-23,-1 24,1-24,-1 23,1-23,23 24,-24-24,1 0,-1 0,24 23,-23-23,-1 0,1 0,-1 0,0 0,1 0,-1 0,1 0,-1 0,1 0,-1 0,1 0,-1 0,24-23,0-1,0 1,0-1,0 1,0-1,0 48,0-1,0 1,0-1,0 1,0-1,0 1,0-1,0 1,0 0,24-24,-24 23,23-23,-23 24,0-1,24 1,-24-1,0 1,0-1,23-23,1 24,-24-1,23-23,-23 24,24-24,-1 0,-23 23,24-23,0 0,-24 24,23-24,1 0,-1 0,1 0,-1 0,1 0,-1 0,1 0,-1 0,1 0,-1 0,1 0,-1 0,1 0,-1 0,1 0,-1 0,1 0,-1-24,1 1,-24-1,23 24,1 0,-24-23,-24 23,1 0,-1 0,1 0,-1 0,1 0,-1 23,1-23,-1 0,1 0,-1 0,1 0,23 24,0-1,-24-23,24 24,-23-24,23 23,-24-23,24 24,0-1,0 1,0-1,24-23,-1 0,1 0,-1 0,1 0,-1 0,1 0,-1 0,1 0,-1 0,1 0,-1 0,1 0,-1 0,1-23,0-1,-1 24,1-23,-1 23,1 0,-24-24,23 24,1-23,23-1,-47 1,23-1,1 24,-1-23,-23-1,24 24,-1 0,-23-23,24-1,-1 1,-23-1,24 24,-24-23,23 23,-23-24,24 24,-1 0,1 0,-1 0,1-23,-1 23,-23-24,24 24,0 0,-24-24,23 24,-23-23,24 23,-1 0,-23-24,24 24,-1 0,1 0,-48 0,1 0,-24 0,23 0,1 0,-1 0,0 0,1 0,-24 0,23 0,1 0,-1 0,1 0,-1 0,-23 0,24 0,-1 24,1-24,-48 23,1-23,23 24,23-24,-23 24,23-24,1 23,-1-23,1 0,-1 0,24 24,-23-24,23 23,-24-23,1 0,-1 0,24 24,0-1,-23 1,23-1,0 1,-24-1,24 1,0-1,47-23,24-23,-24-1,0 24,0-23,0-1,-23 24,23-23,0 23,-24 0,24 0,0 0,-23 0,-1 0,1 0,-1 0,1 0,-1 0,1 0,-1 0,1 0,-1 0,1 0,-24-24,23 24,1 0,-24-23,24 23,-1 0,-23-24,24 24,-1 0,-23-23,24 23,-24-24,0 1,0-1,0 0,0 1,0-1,0 1,0-1,0 1,0-1,0 1,0-1,-24 1,1-1,23 1,-47-1,23-23,0 24,1-1,-1 1,1 23,-1 0,1-24,-1 1,1 23,23-24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0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3693 12136,'0'-24,"0"1,0-1,0-23,0 0,0 23,0 1,0-24,0 23,0 1,0-1,0 1,0-1,0 1,0-1,0 1,0-1,0 1,0-1,0 1,0-1,0 1,0-1,0 1,0-1,23 24,-23-23,0-1,0 0,0 1,24-1,-24 1,0-1,23 24,-23-23,24 23,-24-24,23 24,-23-23,0-1,24 1,-1-24,1 0,-1 23,1-23,-1 0,-23 24,24-24,0 23,-24 1,23 23,1-24,-24 1,23-1,1 24,23-24,0 24,0-23,0 23,0-24,23 24,-23 0,24 0,-24-23,0 23,0 0,0 0,0 0,0 0,-23-24,23 24,-24 0,1 0,-1 0,1 0,-1 0,1 0,-1 0,1 0,-1 0,1 0,0 0,-24 24,0-1,23-23,-23 24,24-24,-24 23,23-23,-23 24,0 0,24-24,-24 23,0 1,0-1,23-23,-23 24,0-1,0 1,24-24,-24 23,0 1,0-1,23 1,-23-1,24 1,-24-1,0 1,23-1,-23 1,24-1,-24 1,0-1,0 1,23-1,-23 1,24-1,-24 1,0-1,0 1,0 0,0-1,0 1,0-1,0 1,23-1,-23 1,24-1,-24 1,0-1,0 1,0-1,0 1,0-1,0 1,0-1,0 1,0-1,0 1,0-1,0 1,-24-1,24 1,0-1,0 1,0-1,-23 1,23 0,-24 23,24-24,-23 24,23-23,0 23,-24-24,24 24,-23-23,23-1,0 1,-24-24,24 23,-23 1,23-1,-24-23,-23 0,24 24,-24-1,-24 1,0-24,24 23,-47 1,24 23,23-47,0 23,-24-23,48 0,-24 0,-1 24,1-24,0 0,24 24,-1-24,1 0,-1 23,1-23,-24 0,23 0,1 0,-1 0,1 0,-1 0,1 0,-1 0,1 0,-1 0,1 0,-1 0,0 0,1 0,23-23,-24 23,1-24,-1 0,1 24,23-23,-24 23,24-24,-23 24,23-23,0-1,0 1,0-1,0 1,0-1,0 1,-24-1,24 1,0-1,0 1,-23-1,23 1,0-1,0 1,0-1,0 1,-24 23,24-24,0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9:14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3034 9643,'24'0,"-1"0,1 0,-1 0,1 0,-1 0,1 0,-1 0,1 0,-1 0,1 0,-1 0,1 0,-1 0,1 0,-24-24,-47 24,23 0,-23 0,24 0,-1 0,1 0,-1 0,1 0,-1 0,1 0,23-23,0-1,23 24,-23-23,24 23,-1 0,1 0,-1 0,1 0,-1 0,1 0,-1 0,1 0,-24-24,23 24,-23-24,24 24,-24-23,24 23,-24-24,23 24,-23-23,0-1,24 24,-1-23,-23-1,0 1,0-1,24 24,-1 0,1 0,-1 0,1 0,-1 0,1 0,-1 0,1 0,-1 0,1 0,-24 24,23-1,1 1,-1-24,1 23,-1 1,1-1,-24 1,23-1,1-23,-24 24,23-24,-23 24,-23-1,-1-23,1 0,-1 24,1-24,-24 0,23 0,-23 23,0-23,24 0,-1 0,1 0,-1 0,-23 0,24 0,-1 0,1 0,-1 0,1 0,-1 0,24 24,-24-24,1 0,-1 23,1-23,23 24,-24-24,1 0,-1 23,1-23,23 24,0-1,-24-23,24 24,-23-24,23 23,0 1,0-1,0 1,-24-24,24 23,0 1,24-24,-1 0,1 0,-1 0,1 0,-1 0,1 0,-1 0,1 0,-1-24,1 24,0-23,-1 23,-23-24,24 24,-1 0,1 0,-1 0,1 0,-1-23,1 23,-24-24,23 24,1 0,-1 0,1 0,-24-23,23 23,1-24,-1 24,1 0,-1 0,1 0,-1 0,1 0,-24-23,23 23,1 0,-1 0,1 0,0 0,-1 0,1 0,-1 0,1 0,-1 0,1 0,-1 0,1 0,-1 23,1-23,-24 24,0-1,0 1,-24-24,1 23,-1-23,1 24,-1-1,1-23,23 24,-24-24,1 0,-1 23,1-23,23 24,-24-24,0 0,1 0,-1 0,1 0,-1 0,1 23,-1-23,1 0,-1 0,1 0,-1 0,24 24,-23-24,-1 0,1 0,-1 0,1 0,-1 23,1-23,-1 0,1 0,-1 0,1 0,-1 0,1 0,-1 0,0 0,1 0,-1 0,24 24,-23-24,-1 0,1 0,-1 0,1 0,-1 0,1 0,-1 0,1 0,-1 0,24 23,-23-23,-1 24,24-1,0 1,0 0,0-1,-23-23,23 24,0-1,-24-23,24 24,0-1,0 1,0-1,0 1,24-24,-1 0,1 0,-1 0,1 0,23-24,-24 24,1 0,-1 0,1 0,-1 0,1 0,-1 0,1 0,-1 0,1 0,0 0,-1 0,1 0,-1 0,-23-23,24 23,-24-24,23 1,-23-1,24 24,-1 0,-23-23,0-1,24 24,-1-23,1 23,-24-24,23 24,1-24,-1 24,-23-23,24 23,-1 0,1 0,-1 0,1-24,-1 24,1 0,-1 0,1 0,-1 0,1 0,0 0,-1 0,1 24,-1-1,-23 1,24 0,-24-1,23 1,1-1,-24 1,0-1,0 1,23-1,-23 1,24-24,-24 23,0 1,23-24,-23 23,-23-23,-24 0,0 0,23 0,-23 0,0 0,23 0,1 0,-1 0,-23 0,24 0,-1 0,1 0,-24 24,23-24,1 0,-1 0,1 0,-1 0,1 0,-1 0,1 0,-1 0,1 0,-1 0,-23 0,24 0,-1 0,0 0,1 0,-1 0,1 0,-1 0,1 0,-1 0,1 0,-1 0,1 0,-1 0,1 0,-1 0,1 0,-1 0,24 23,0 1,0-1,0 1,0-1,0 1,0-1,0 1,0-1,0 1,0-1,0 1,0-1,24 1,-24 0,23-24,1 0,-1 0,1 0,-1 0,1 0,-1 0,1 0,-1 0,1 0,-1 0,1-24,23 24,-23 0,-1 0,1-24,-1 24,1 0,-1 0,1 0,-1 0,-23-23,24 23,-1 0,1 0,-1 0,1 0,-1 0,1-24,-1 24,1 0,-1 0,1-23,-1 23,-23-24,24 24,-1 0,1 0,-1 0,1 0,-24-23,24 23,-1 0,1 0,-1 0,-23-24,24 24,-1 0,1 0,-24-23,23 23,1 0,-1 0,1 0,-1 0,1 0,-1 0,1 0,-1 0,-23 23,24-23,-24 24,0-1,-24 1,-23-24,24 23,-1 1,1-1,-24-23,47 24,-24-24,1 0,-1 24,1-1,-1 1,-23-24,24 0,-1 23,0-23,1 24,-1-24,-23 0,24 0,-24 23,23-23,1 0,-1 0,1 0,-1 0,1 0,-1 0,1 0,-1 0,1 0,-1 0,1 0,-1 0,1 0,-24 0,23 0,-23 0,23 0,1 0,-1 0,1 0,-1 0,1 0,-1 0,1 0,23 24,0-1,0 1,-24-24,24 23,-23-23,23 24,-24-24,24 23,-23-23,-1 0,24 24,0-1,0 1,24-1,-1-23,1 0,-1 0,1 0,-24 24,23-24,1 0,-1 0,1 0,-1 0,1 0,-1 0,1 0,-1 0,1 0,0 0,-1 0,1 0,-1 0,1 0,-1 0,1 0,-1 0,1 0,-1 0,1 0,-1 0,1 0,-1 0,1 0,-1 0,1 0,-1 0,1 0,-1 0,-23-24,24 24,-1 0,1-23,-1 23,-23-24,24 24,0 0,-24-23,23 23,1 0,-1 0,1 0,-1 0,1 0,-1 0,1 0,-24-24,23 24,1 0,-1 0,1 0,-24-23,23 23,1 0,-24-24,23 24,1 0,-1 0,1 0,-1 0,1 0,-1 0,-23 47,0-23,0-1,0 1,24-24,-24 23,0 1,0-1,0 1,-24-24,1 0,-1 0,1 0,-1 0,1 0,-1 0,1 0,-1 0,1 0,-1 0,1 0,-1 0,1 0,-1 23,1-23,-1 0,1 0,-1 0,1 0,-1 0,1 0,-1 0,0 0,1 0,-1 0,-23 0,24 0,-1 24,-23-24,0 0,24 0,-24 0,23 0,-23 0,24 0,-1 0,1 23,-1-23,1 0,-1 0,24 24,-23-24,-1 0,0 0,1 0,23 23,-24-23,1 0,-1 0,1 0,-1 0,1 0,-1 0,1 0,-1 0,24 24,0-1,0 1,0 0,0-1,0 1,0-1,24-23,-1 0,1 0,-1 0,1 0,-1 0,1 0,23 0,-24 0,1 0,0 0,-1 0,1 0,-1 0,1 0,-1 0,1 0,-1 0,1 0,-1 0,1 0,-1 0,1 0,-1 0,1 0,-1 0,1 0,-1 0,1 0,-1 0,1 0,-1 0,1 0,-1 0,1 0,0 0,-1 0,1 0,-1 0,1 0,-1 0,24 0,-23 0,-1 0,1 0,-1 0,1 0,-1 0,1 0,-1 0,1 0,-1 0,1 0,-1 0,1 0,-1 0,1 0,0 0,-1 0,1 24,-24-1,23-23,-23 24,24-24,-24 23,0 1,23-24,-23 23,0 1,0-1,0 1,0-1,-23-23,-1 24,1-24,-24 23,-1-23,25 0,-24 0,23 0,1 0,-1 0,1 0,-1 0,1 0,-24 0,23 0,1 0,-24 0,23 0,-23 0,24 0,-24 0,23 0,0 0,1 0,-1 0,1 0,-1 0,1-23,-1 23,1 0,-1 0,1 0,-1 0,1 0,-1 0,1-24,-1 24,1 0,-1 0,1 0,-1-23,1 23,-1 0,1-24,-1 24,1-23,-1 23,0 0,1 0,23-24,-24 24,24-23,-23 23,23-24,-24 24,1 0,-1-23,1 23,-1 0,24-24,-23 24,-1 0,24-23,-23 23,-1 0,1 0,23 23,0 1,0-1,0 1,0-1,0 1,0-1,0 1,0-1,0 1,0-1,0 1,0-1,0 1,0-1,0 1,23-24,1 23,-1-23,1 0,-1 0,1 0,-1 0,1 0,-1 0,1 0,-1 0,1 0,23-23,-23-1,23 24,0-23,-24-1,1 24,-1 0,1-23,23 23,-24 0,1 0,-1 0,1 0,23 0,0 0,0 0,-24 0,24 0,1 0,-1 0,0 0,-24 0,1 0,-1 23,1-23,-1 0,1 0,-1 24,1-24,-1 0,1 0,-1 0,1 0,-1 0,1 0,23 23,-24-23,1 0,0 24,-1-24,1 0,-1 0,1 0,-1 0,1 0,-1 23,1-23,-24 24,23-24,-23 23,0 1,24-24,-24 23,0 1,-24-24,1 0,-24 0,23 0,1 0,-1 0,-23 0,24 0,-1 0,0 0,-23 0,24 0,-1 0,-23 0,24 0,-24 0,23 0,1 0,-1 0,1 0,-1 0,1 0,-1 0,-23 0,24 0,-24 0,23 0,0 0,1 0,-1 0,1 0,23 24,-24-24,1 0,23 23,-24-23,1 0,-1 0,1 0,-1 0,1 0,23 24,-24-24,1 0,-1 0,1 0,-1 0,1 0,-1 0,1 0,-1 0,1 0,-1 0,1 0,-1 0,0 0,1 0,-1 0,1 0,-1 0,1 0,-1 0,1 0,-1 0,1 0,-1 0,24 23,0 1,0-1,0 1,0-1,0 1,0-1,0 1,0-1,0 1,0-1,0 1,0-1,24-23,-1 24,1-24,-1 0,1 23,-1-23,1 0,-1 0,1 0,-1 0,1 0,0 0,-1 0,1 0,-1 0,1 0,-1 0,1 0,-1 0,1 0,-1 0,1 0,-1 0,1 0,-1 0,1 0,-1 0,1 0,-1 0,1 0,-1 0,1 0,-1 0,1 0,-1 0,25 0,-25 0,1-23,-1 23,24 0,-47-24,24 24,23 0,-24 0,1-23,-1 23,1 0,-24-24,23 24,1 0,-1-23,1 23,-1 0,1 0,-1-24,1 24,-1 0,1-23,23 23,-47-24,24 24,-1 0,1 0,-1 0,1-23,-1 23,1 0,-1 0,1 0,-1 0,1 0,-1 0,-23 23,0 1,24-1,-1 1,-23-1,24-23,-24 24,0-1,0 1,0-1,0 1,0-1,-24 1,1-24,-1 0,-23 23,0-23,0 0,0 0,-23 0,23 24,-1-24,1 0,0 0,0 0,24 0,-24 0,0 0,0 0,0 0,0 0,-24 0,24 0,-24 0,24 0,-47-24,47 24,24 0,-1 0,-23-23,24 23,-1 0,1 0,-1 0,1 0,-1 0,1 0,-1 0,1 0,-1 0,0 0,1 0,-1 0,1 0,-1 0,1 0,-1 0,1 0,-1 0,1 0,-1 0,1 0,23 23,0 1,0-1,0 1,0-1,0-46,0-1,0 1,0-1,-24 24,24-23,0-1,0 1,0-1,0 1,0-1,-23 24,23-23,0-1,0 1,0-1,-24 1,24-1,0 1,0 46,0 1,0-1,0 1,0-1,0 1,0 23,0-24,0 1,0 23,0-24,0 1,0-1,24 1,-24-1,0 1,23 0,-23-1,24-23,-24 24,0-1,23-23,-23 24,24-24,-24 23,23-23,1 0,-1 24,1-24,-1 0,1 0,-1 0,1 0,-1 0,1 0,0 0,-1 0,24 0,-23 0,-1 0,1 0,23 0,-24 0,24 0,0 0,0 0,0 0,0 0,0 0,0 0,1 0,-1 0,0 23,0-23,-24 0,1 0,-1 0,1 0,-1 0,24 0,0 0,0 0,0 0,0 0,1 0,-1 0,-24 0,1 24,23-24,-24 0,1 0,-1 0,1 0,-1 0,1 0,-1 0,1 0,-1 0,1 0,-1 0,1 0,23 0,-24 0,1 0,-1 0,1 0,0 0,-24 23,0 1,-24-24,24 23,-24-23,1 0,-1 24,1-24,-1 0,-23 23,24-23,-1 24,-23-24,24 0,-1 0,1 0,-1 0,-23 0,0 23,24-23,-24 0,23 0,-23 0,23 0,1 0,-1 0,-23 0,24 0,-24 0,23 0,-23 0,24 0,-1 0,-23 0,24 0,-1 0,1 0,-1 24,1-24,-1 0,1 0,-1 0,-23 0,23 0,1 0,-1 0,1 0,-1 0,1 0,-24 0,23 0,-23 0,24 0,-1 0,1 0,-1 0,-23 0,24 0,-1 0,1 0,-1 0,1 0,-25 0,1 0,24 0,-1 0,1 0,-1 0,1 0,-1 0,1 23,23 1,-24-1,24 1,0-1,0 1,0-1,0 1,0-1,0 1,0 0,0-1,0 1,0-1,0 1,24-1,-1-23,-23 24,24-24,-1 0,1 0,-1 0,1 0,-1 0,1 0,-1 0,1 0,0 0,23 0,-24 0,1 0,-1 0,1 0,-1 0,1 0,-1 0,1 0,23 0,-24 0,24 0,-23 0,-1 0,24 0,-23-24,-1 24,1 0,-1-23,1 23,23-24,0 24,-23-23,-1 23,1 0,23-24,-24 24,24 0,-23 0,-1-23,24 23,-23 0,-1 0,1 0,-1 0,1-24,-1 24,-23-24,24 24,0 0,-1 0,-23-23,24 23,-1 0,1 0,-1 0,1 0,-1 0,1 0,-1 0,-23 23,24-23,-24 24,23-24,1 0,-1 24,1-24,-1 23,-23 1,24-24,-1 0,1 0,-24-24,0 1,-24-1,1 24,-1-24,-70 24,47 0,-23 0,-1 0,1 0,-1 0,-47 0,24 0,-23 0,46 0,24 0,0 0,0 0,23 0,-23 0,0 0,0 0,24 0,-24 0,23 0,1 0,-24 0,0 0,23 0,1 0,-1 0,1 0,-1 0,1 0,-1 0,0 0,24 24,-23-24,-1 0,1 0,-1 0,1 0,-1 0,24 24,0-1,0 1,0-1,0 1,0-1,-23 1,23-1,0 1,0-1,0 1,-24-24,24 23,0 1,0-1,0 1,0-1,0 1,0-1,24-23,-24 24,23-24,1 0,-1 0,1 0,23 0,-24 0,1 0,0 0,23 0,-24 0,1 0,23 0,-24 0,24 0,0 0,0 0,0 0,0 0,0 0,0 0,-23 0,-1 0,1 0,0 0,-1 0,1 0,23 0,-24 0,1 0,-1 0,1 0,-1 0,1 0,-1 0,1 0,-1 0,1 0,-1-24,1 24,-1 0,1 0,-1-23,1 23,-1 0,1 0,0 0,-1-24,1 24,-1 0,1 0,-1 0,1 0,-1 0,1 0,-1 0,1 0,-1 0,1 0,-1 0,-23 24,24-24,-24 23,23-23,1 0,-24 24,0-1,0 1,-24-24,-23 23,24-23,-24 24,-24-1,48-23,-48 24,1-1,22-23,1 24,0-24,0 0,0 24,24-24,-1 0,-23 23,0-23,24 0,-24 0,0 0,23 0,-23 0,23 0,1 0,-1 0,1 0,-1 0,1 0,-1 0,1 0,-1 0,1 0,-1 0,1 0,-1 0,1 0,-1 0,1 0,-1 0,1 0,-1 0,1 0,-1 0,1 0,-1 0,1 0,-1 0,0 0,1 0,-1 0,1 0,-1 0,24-23,-23 23,-1 0,24 23,24-23,-24 24,23-1,1-23,-24 24,23-1,1-23,-1 0,-23 24,0-1,24-23,-24 24,24-24,-1 0,-23 23,24-23,-24 24,23-24,1 0,-24 23,23-23,1 0,-24 24,23-24,1 0,-1 23,1-23,-24 24,23-24,1 0,-1 23,1-23,-1 0,1 0,-1 0,1 0,-1 0,1 0,-1 0,1 0,-1 0,1 0,0 0,-1 0,1 0,-1 0,1 0,-1 0,1 0,-1 0,1 0,-1 0,1 0,-1 0,1 0,-1 0,1 0,-1 0,24 0,-23 0,-1-23,1 23,-1 0,-23-24,24 24,0 0,-1-23,1 23,-1 0,1 0,-1 0,1-24,-1 1,-23-1,0 1,24 23,-24-24,0 1,0-1,0 1,0-1,0 1,0-1,0 1,0-1,0 0,0 1,0-1,0 1,0-1,0 1,0-1,0 1,0-1,0 1,0-1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39.14374" units="1/cm"/>
          <inkml:channelProperty channel="Y" name="resolution" value="247.43202" units="1/cm"/>
        </inkml:channelProperties>
      </inkml:inkSource>
      <inkml:timestamp xml:id="ts0" timeString="2016-03-29T08:29:16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9429 25394,'0'0,"0"0,0 0,0 0,0 0,0 0,0 0,0 0,0 0,0 0,0 0,0 0,0 0,0 0,0 0,0 0,0 0,0 0,0 0,0 0,0 0,0 0,0 0,0 0,0 0,0 0,0 0,0 0,-276 0,276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4FE05B-276C-BB45-B2B1-3FB63207676D}" type="datetimeFigureOut">
              <a:rPr lang="de-DE"/>
              <a:pPr>
                <a:defRPr/>
              </a:pPr>
              <a:t>08.06.2016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8" tIns="47629" rIns="95258" bIns="4762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258" tIns="47629" rIns="95258" bIns="47629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C0FEA5-32B3-7C4B-A92A-159748A677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26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2568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51374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177060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0274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28434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121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9807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5493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3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1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1A0C5-F91B-4361-80A7-D647A87D279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41363"/>
            <a:ext cx="6581775" cy="37020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Einige - aber wahrscheinlich nicht alle - wissen, was sich hinter dem dem Namen Colibri verbirgt. </a:t>
            </a:r>
          </a:p>
          <a:p>
            <a:r>
              <a:rPr lang="de-DE" altLang="de-DE"/>
              <a:t>Der Name (in Kurz- und Langform) des Projektes geht auf ein ehemaliges OCLC|PICA-Projekt zurück. </a:t>
            </a:r>
          </a:p>
          <a:p>
            <a:endParaRPr lang="de-DE" altLang="de-DE"/>
          </a:p>
          <a:p>
            <a:r>
              <a:rPr lang="de-DE" altLang="de-DE"/>
              <a:t>Colibri steht für: „Context generation and Linguistic tools for Bibliographic Retrieval Interfaces.“ </a:t>
            </a:r>
          </a:p>
          <a:p>
            <a:r>
              <a:rPr lang="de-DE" altLang="de-DE"/>
              <a:t>Im Deutschen: “Kontextgenerierung und sprachliche Hilfsmittel für bibliographische Rechercheschnittstellen“. </a:t>
            </a:r>
          </a:p>
          <a:p>
            <a:endParaRPr lang="de-DE" altLang="de-DE"/>
          </a:p>
          <a:p>
            <a:r>
              <a:rPr lang="de-DE" altLang="de-DE"/>
              <a:t>So bunt wie Kolibris, so anspruchsvoll und interdisziplinär ist das Projekt und erfordert Kenntnisse zumindest aus den DDC.Disziplinen:</a:t>
            </a:r>
          </a:p>
          <a:p>
            <a:r>
              <a:rPr lang="de-DE" altLang="de-DE"/>
              <a:t>000 Informatik; 020 Bibliotheks- und Informationswissenschaften; 510 Mathematik und 511.3 Mathematische Logik</a:t>
            </a:r>
          </a:p>
          <a:p>
            <a:r>
              <a:rPr lang="de-DE" altLang="de-DE"/>
              <a:t>==========================================================================================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8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_VZG_72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00487"/>
            <a:ext cx="16257588" cy="2980267"/>
          </a:xfrm>
        </p:spPr>
        <p:txBody>
          <a:bodyPr anchor="b"/>
          <a:lstStyle>
            <a:lvl1pPr>
              <a:defRPr>
                <a:solidFill>
                  <a:srgbClr val="5981C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780756"/>
            <a:ext cx="16257588" cy="668097"/>
          </a:xfrm>
        </p:spPr>
        <p:txBody>
          <a:bodyPr>
            <a:normAutofit/>
          </a:bodyPr>
          <a:lstStyle>
            <a:lvl1pPr marL="0" indent="0" algn="ctr">
              <a:buNone/>
              <a:defRPr sz="3800" i="0">
                <a:solidFill>
                  <a:srgbClr val="474747"/>
                </a:solidFill>
                <a:effectLst>
                  <a:innerShdw dist="38100" dir="16200000">
                    <a:srgbClr val="000000">
                      <a:alpha val="60000"/>
                    </a:srgbClr>
                  </a:innerShdw>
                </a:effectLst>
              </a:defRPr>
            </a:lvl1pPr>
            <a:lvl2pPr marL="72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6001175"/>
            <a:ext cx="16257586" cy="718820"/>
          </a:xfrm>
        </p:spPr>
        <p:txBody>
          <a:bodyPr/>
          <a:lstStyle>
            <a:lvl1pPr marL="0" indent="0" algn="ctr">
              <a:buNone/>
              <a:defRPr sz="3200" i="0" baseline="0">
                <a:solidFill>
                  <a:schemeClr val="accent2"/>
                </a:solidFill>
                <a:effectLst>
                  <a:innerShdw dist="50800" dir="162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 marL="725687" indent="0">
              <a:buNone/>
              <a:defRPr sz="3200"/>
            </a:lvl2pPr>
            <a:lvl3pPr marL="1451374" indent="0">
              <a:buNone/>
              <a:defRPr sz="32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</a:lstStyle>
          <a:p>
            <a:pPr lvl="0"/>
            <a:r>
              <a:rPr lang="de-DE" dirty="0" smtClean="0"/>
              <a:t>Vorname Name, Datum</a:t>
            </a:r>
          </a:p>
        </p:txBody>
      </p:sp>
    </p:spTree>
    <p:extLst>
      <p:ext uri="{BB962C8B-B14F-4D97-AF65-F5344CB8AC3E}">
        <p14:creationId xmlns:p14="http://schemas.microsoft.com/office/powerpoint/2010/main" val="37688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1C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879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64274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80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2880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58631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5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5687" indent="0">
              <a:buNone/>
              <a:defRPr sz="45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  <a:lvl6pPr marL="3628434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3" indent="0">
              <a:buNone/>
              <a:defRPr sz="32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7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7" indent="0">
              <a:buNone/>
              <a:defRPr sz="1400"/>
            </a:lvl5pPr>
            <a:lvl6pPr marL="3628434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3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1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0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1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4218" y="1"/>
            <a:ext cx="14273371" cy="1308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84217" y="1403352"/>
            <a:ext cx="6999795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54973" y="1403352"/>
            <a:ext cx="7002616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36509" y="8221134"/>
            <a:ext cx="9921079" cy="383117"/>
          </a:xfrm>
          <a:prstGeom prst="rect">
            <a:avLst/>
          </a:prstGeom>
        </p:spPr>
        <p:txBody>
          <a:bodyPr lIns="145152" tIns="72576" rIns="145152" bIns="72576"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336509" y="8663517"/>
            <a:ext cx="5148236" cy="48048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Automatic Analysis of DDC Numbers based on MARC21 (ul, 16-04-25) 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2464151" y="8701618"/>
            <a:ext cx="3793437" cy="442383"/>
          </a:xfrm>
        </p:spPr>
        <p:txBody>
          <a:bodyPr/>
          <a:lstStyle>
            <a:lvl1pPr>
              <a:defRPr/>
            </a:lvl1pPr>
          </a:lstStyle>
          <a:p>
            <a:fld id="{32275833-3D8B-4BF8-8EE8-6C2231ED99EF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08051654"/>
      </p:ext>
    </p:extLst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itel_VZG_720p-inhl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2879" y="366184"/>
            <a:ext cx="14631830" cy="1524000"/>
          </a:xfrm>
          <a:prstGeom prst="rect">
            <a:avLst/>
          </a:prstGeom>
        </p:spPr>
        <p:txBody>
          <a:bodyPr vert="horz" lIns="145137" tIns="72569" rIns="145137" bIns="72569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12879" y="2133604"/>
            <a:ext cx="1463183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5137" tIns="72569" rIns="145137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0" y="8451063"/>
            <a:ext cx="16257588" cy="413283"/>
          </a:xfrm>
          <a:prstGeom prst="rect">
            <a:avLst/>
          </a:prstGeom>
        </p:spPr>
        <p:txBody>
          <a:bodyPr vert="horz" lIns="145137" tIns="0" rIns="145137" bIns="72569" rtlCol="0" anchor="ctr" anchorCtr="0">
            <a:noAutofit/>
          </a:bodyPr>
          <a:lstStyle>
            <a:lvl1pPr algn="ctr">
              <a:defRPr sz="290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z="3200" smtClean="0"/>
              <a:t>Automatic Analysis of DDC Numbers based on MARC21 (ul, 16-04-25) </a:t>
            </a:r>
            <a:endParaRPr lang="de-DE" sz="3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1" r:id="rId5"/>
    <p:sldLayoutId id="2147483728" r:id="rId6"/>
    <p:sldLayoutId id="2147483729" r:id="rId7"/>
    <p:sldLayoutId id="2147483732" r:id="rId8"/>
  </p:sldLayoutIdLst>
  <p:hf hdr="0" dt="0"/>
  <p:txStyles>
    <p:titleStyle>
      <a:lvl1pPr algn="ctr" defTabSz="725687" rtl="0" eaLnBrk="1" fontAlgn="base" hangingPunct="1">
        <a:spcBef>
          <a:spcPct val="0"/>
        </a:spcBef>
        <a:spcAft>
          <a:spcPct val="0"/>
        </a:spcAft>
        <a:defRPr lang="de-DE" sz="7000" kern="1200">
          <a:solidFill>
            <a:srgbClr val="5981C1"/>
          </a:solidFill>
          <a:effectLst>
            <a:innerShdw dist="12700" dir="16200000">
              <a:srgbClr val="000000">
                <a:alpha val="70000"/>
              </a:srgb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5pPr>
      <a:lvl6pPr marL="72568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6pPr>
      <a:lvl7pPr marL="1451374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7pPr>
      <a:lvl8pPr marL="2177060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8pPr>
      <a:lvl9pPr marL="290274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544265" indent="-544265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1179241" indent="-453554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814217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2539903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3265590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399127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4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0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3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fy.oclc.org/classify2/ClassifyDemo?wi=54425207" TargetMode="External"/><Relationship Id="rId2" Type="http://schemas.openxmlformats.org/officeDocument/2006/relationships/hyperlink" Target="http://is.gd/nnAxs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xperiment.worldcat.org/entity/work/data/9001467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7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d-nb.info/100980460X/34" TargetMode="External"/><Relationship Id="rId2" Type="http://schemas.openxmlformats.org/officeDocument/2006/relationships/hyperlink" Target="http://www.qucosa.de/recherche/frontdoor/?tx_slubopus4frontend%5bid%5d=56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option.canada.pagesperso-orange.fr/images/Iconographie%20Canada/lake_morain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7800" dirty="0" err="1" smtClean="0">
                <a:solidFill>
                  <a:schemeClr val="tx1"/>
                </a:solidFill>
              </a:rPr>
              <a:t>Discovering</a:t>
            </a:r>
            <a:r>
              <a:rPr lang="de-DE" sz="7800" dirty="0" smtClean="0">
                <a:solidFill>
                  <a:schemeClr val="tx1"/>
                </a:solidFill>
              </a:rPr>
              <a:t> </a:t>
            </a:r>
            <a:r>
              <a:rPr lang="de-DE" sz="7800" dirty="0">
                <a:solidFill>
                  <a:schemeClr val="tx1"/>
                </a:solidFill>
              </a:rPr>
              <a:t>Dewey in Göttingen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6000" dirty="0" smtClean="0">
                <a:solidFill>
                  <a:schemeClr val="tx1"/>
                </a:solidFill>
              </a:rPr>
              <a:t>EDUG </a:t>
            </a:r>
            <a:r>
              <a:rPr lang="de-DE" sz="6000" dirty="0">
                <a:solidFill>
                  <a:schemeClr val="tx1"/>
                </a:solidFill>
              </a:rPr>
              <a:t>Symposium </a:t>
            </a:r>
            <a:r>
              <a:rPr lang="de-DE" sz="6000" dirty="0" smtClean="0">
                <a:solidFill>
                  <a:schemeClr val="tx1"/>
                </a:solidFill>
              </a:rPr>
              <a:t>2016, 16-04-25</a:t>
            </a:r>
            <a:endParaRPr lang="de-DE" sz="60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6000" b="1" dirty="0" err="1">
                <a:solidFill>
                  <a:srgbClr val="5981C1"/>
                </a:solidFill>
              </a:rPr>
              <a:t>Automatic</a:t>
            </a:r>
            <a:r>
              <a:rPr lang="de-DE" sz="6000" b="1" dirty="0">
                <a:solidFill>
                  <a:srgbClr val="5981C1"/>
                </a:solidFill>
              </a:rPr>
              <a:t> Analysis </a:t>
            </a:r>
            <a:r>
              <a:rPr lang="de-DE" sz="6000" b="1" dirty="0" err="1">
                <a:solidFill>
                  <a:srgbClr val="5981C1"/>
                </a:solidFill>
              </a:rPr>
              <a:t>of</a:t>
            </a:r>
            <a:r>
              <a:rPr lang="de-DE" sz="6000" b="1" dirty="0">
                <a:solidFill>
                  <a:srgbClr val="5981C1"/>
                </a:solidFill>
              </a:rPr>
              <a:t> DDC </a:t>
            </a:r>
            <a:r>
              <a:rPr lang="de-DE" sz="6000" b="1" dirty="0" smtClean="0">
                <a:solidFill>
                  <a:srgbClr val="5981C1"/>
                </a:solidFill>
              </a:rPr>
              <a:t>Numbers </a:t>
            </a:r>
          </a:p>
          <a:p>
            <a:r>
              <a:rPr lang="de-DE" sz="6000" b="1" dirty="0" err="1" smtClean="0">
                <a:solidFill>
                  <a:srgbClr val="5981C1"/>
                </a:solidFill>
              </a:rPr>
              <a:t>based</a:t>
            </a:r>
            <a:r>
              <a:rPr lang="de-DE" sz="6000" b="1" dirty="0" smtClean="0">
                <a:solidFill>
                  <a:srgbClr val="5981C1"/>
                </a:solidFill>
              </a:rPr>
              <a:t> </a:t>
            </a:r>
            <a:r>
              <a:rPr lang="de-DE" sz="6000" b="1" dirty="0">
                <a:solidFill>
                  <a:srgbClr val="5981C1"/>
                </a:solidFill>
              </a:rPr>
              <a:t>on MARC21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Dr.-Ing. Ulrike Reiner, VZG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?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2108"/>
            <a:ext cx="16257588" cy="6746227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 err="1" smtClean="0"/>
              <a:t>Checking</a:t>
            </a:r>
            <a:r>
              <a:rPr lang="de-DE" sz="5400" dirty="0" smtClean="0"/>
              <a:t> </a:t>
            </a:r>
            <a:r>
              <a:rPr lang="de-DE" sz="5400" dirty="0" err="1"/>
              <a:t>with</a:t>
            </a:r>
            <a:r>
              <a:rPr lang="de-DE" sz="5400" dirty="0"/>
              <a:t> </a:t>
            </a:r>
            <a:r>
              <a:rPr lang="de-DE" sz="5400" dirty="0" err="1"/>
              <a:t>ddc</a:t>
            </a:r>
            <a:r>
              <a:rPr lang="de-DE" sz="5400" dirty="0"/>
              <a:t> </a:t>
            </a:r>
            <a:r>
              <a:rPr lang="de-DE" sz="5400" dirty="0" err="1"/>
              <a:t>number</a:t>
            </a:r>
            <a:r>
              <a:rPr lang="de-DE" sz="5400" dirty="0"/>
              <a:t> </a:t>
            </a:r>
            <a:r>
              <a:rPr lang="de-DE" sz="5400" dirty="0" err="1"/>
              <a:t>checker</a:t>
            </a:r>
            <a:r>
              <a:rPr lang="de-DE" sz="5400" dirty="0"/>
              <a:t> (</a:t>
            </a:r>
            <a:r>
              <a:rPr lang="de-DE" sz="5400" b="1" dirty="0" err="1">
                <a:solidFill>
                  <a:srgbClr val="AD2DED"/>
                </a:solidFill>
              </a:rPr>
              <a:t>vc_dno_chk</a:t>
            </a:r>
            <a:r>
              <a:rPr lang="de-DE" sz="5400" dirty="0"/>
              <a:t>)</a:t>
            </a:r>
            <a:endParaRPr lang="de-DE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1. </a:t>
            </a:r>
            <a:r>
              <a:rPr lang="de-DE" dirty="0" smtClean="0"/>
              <a:t>000 </a:t>
            </a:r>
            <a:r>
              <a:rPr lang="de-DE" dirty="0" smtClean="0">
                <a:solidFill>
                  <a:srgbClr val="3333FF"/>
                </a:solidFill>
              </a:rPr>
              <a:t>Computer </a:t>
            </a:r>
            <a:r>
              <a:rPr lang="de-DE" dirty="0" err="1" smtClean="0">
                <a:solidFill>
                  <a:srgbClr val="3333FF"/>
                </a:solidFill>
              </a:rPr>
              <a:t>science</a:t>
            </a:r>
            <a:r>
              <a:rPr lang="de-DE" dirty="0" smtClean="0">
                <a:solidFill>
                  <a:srgbClr val="3333FF"/>
                </a:solidFill>
              </a:rPr>
              <a:t>, </a:t>
            </a:r>
            <a:r>
              <a:rPr lang="de-DE" dirty="0" err="1" smtClean="0">
                <a:solidFill>
                  <a:srgbClr val="3333FF"/>
                </a:solidFill>
              </a:rPr>
              <a:t>information</a:t>
            </a:r>
            <a:r>
              <a:rPr lang="de-DE" dirty="0" smtClean="0">
                <a:solidFill>
                  <a:srgbClr val="3333FF"/>
                </a:solidFill>
              </a:rPr>
              <a:t> &amp; </a:t>
            </a:r>
            <a:r>
              <a:rPr lang="de-DE" dirty="0" err="1" smtClean="0">
                <a:solidFill>
                  <a:srgbClr val="3333FF"/>
                </a:solidFill>
              </a:rPr>
              <a:t>general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works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2. </a:t>
            </a:r>
            <a:r>
              <a:rPr lang="de-DE" dirty="0" smtClean="0"/>
              <a:t>G:nl S:eg Z:30  </a:t>
            </a:r>
            <a:r>
              <a:rPr lang="de-DE" dirty="0" err="1" smtClean="0">
                <a:solidFill>
                  <a:srgbClr val="3333FF"/>
                </a:solidFill>
              </a:rPr>
              <a:t>Megalithic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research</a:t>
            </a:r>
            <a:r>
              <a:rPr lang="de-DE" dirty="0" smtClean="0">
                <a:solidFill>
                  <a:srgbClr val="3333FF"/>
                </a:solidFill>
              </a:rPr>
              <a:t> in </a:t>
            </a:r>
            <a:r>
              <a:rPr lang="de-DE" dirty="0" err="1" smtClean="0">
                <a:solidFill>
                  <a:srgbClr val="3333FF"/>
                </a:solidFill>
              </a:rPr>
              <a:t>the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Netherlands</a:t>
            </a:r>
            <a:r>
              <a:rPr lang="de-DE" dirty="0" smtClean="0">
                <a:solidFill>
                  <a:srgbClr val="3333FF"/>
                </a:solidFill>
              </a:rPr>
              <a:t> …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</a:t>
            </a:r>
            <a:r>
              <a:rPr lang="de-DE" dirty="0">
                <a:solidFill>
                  <a:srgbClr val="3333FF"/>
                </a:solidFill>
              </a:rPr>
              <a:t>	</a:t>
            </a:r>
            <a:r>
              <a:rPr lang="de-DE" dirty="0" smtClean="0">
                <a:solidFill>
                  <a:srgbClr val="3333FF"/>
                </a:solidFill>
              </a:rPr>
              <a:t>GVK: ppn_626796563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3. </a:t>
            </a:r>
            <a:r>
              <a:rPr lang="de-DE" dirty="0"/>
              <a:t>372</a:t>
            </a:r>
            <a:r>
              <a:rPr lang="de-DE" b="1" dirty="0">
                <a:solidFill>
                  <a:srgbClr val="00B050"/>
                </a:solidFill>
              </a:rPr>
              <a:t>(</a:t>
            </a:r>
            <a:r>
              <a:rPr lang="de-DE" dirty="0"/>
              <a:t>.243</a:t>
            </a:r>
            <a:r>
              <a:rPr lang="de-DE" b="1" dirty="0">
                <a:solidFill>
                  <a:srgbClr val="00B050"/>
                </a:solidFill>
              </a:rPr>
              <a:t>)</a:t>
            </a:r>
            <a:r>
              <a:rPr lang="de-DE" dirty="0"/>
              <a:t> </a:t>
            </a:r>
            <a:r>
              <a:rPr lang="de-DE" dirty="0" err="1">
                <a:solidFill>
                  <a:srgbClr val="3333FF"/>
                </a:solidFill>
              </a:rPr>
              <a:t>Upper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err="1">
                <a:solidFill>
                  <a:srgbClr val="3333FF"/>
                </a:solidFill>
              </a:rPr>
              <a:t>level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rgbClr val="00B050"/>
                </a:solidFill>
              </a:rPr>
              <a:t>Optional </a:t>
            </a:r>
            <a:r>
              <a:rPr lang="de-DE" dirty="0" err="1">
                <a:solidFill>
                  <a:srgbClr val="00B050"/>
                </a:solidFill>
              </a:rPr>
              <a:t>number</a:t>
            </a:r>
            <a:r>
              <a:rPr lang="de-DE" dirty="0">
                <a:solidFill>
                  <a:schemeClr val="tx1"/>
                </a:solidFill>
              </a:rPr>
              <a:t>; </a:t>
            </a:r>
            <a:r>
              <a:rPr lang="de-DE" dirty="0" err="1">
                <a:solidFill>
                  <a:schemeClr val="tx1"/>
                </a:solidFill>
              </a:rPr>
              <a:t>prefer</a:t>
            </a:r>
            <a:r>
              <a:rPr lang="de-DE" dirty="0">
                <a:solidFill>
                  <a:schemeClr val="tx1"/>
                </a:solidFill>
              </a:rPr>
              <a:t> 373.236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4.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dirty="0" smtClean="0"/>
              <a:t>370.973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333FF"/>
                </a:solidFill>
              </a:rPr>
              <a:t>Education--United States, . . .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	GVK</a:t>
            </a:r>
            <a:r>
              <a:rPr lang="de-DE" dirty="0">
                <a:solidFill>
                  <a:srgbClr val="3333FF"/>
                </a:solidFill>
              </a:rPr>
              <a:t>: </a:t>
            </a:r>
            <a:r>
              <a:rPr lang="de-DE" dirty="0" smtClean="0">
                <a:solidFill>
                  <a:srgbClr val="3333FF"/>
                </a:solidFill>
              </a:rPr>
              <a:t>ppn_314802843</a:t>
            </a: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5. </a:t>
            </a:r>
            <a:r>
              <a:rPr lang="de-DE" dirty="0" smtClean="0"/>
              <a:t>708.111 </a:t>
            </a:r>
            <a:r>
              <a:rPr lang="de-DE" dirty="0" smtClean="0">
                <a:solidFill>
                  <a:srgbClr val="3333FF"/>
                </a:solidFill>
              </a:rPr>
              <a:t>Arts &amp; </a:t>
            </a:r>
            <a:r>
              <a:rPr lang="de-DE" dirty="0" err="1">
                <a:solidFill>
                  <a:srgbClr val="3333FF"/>
                </a:solidFill>
              </a:rPr>
              <a:t>r</a:t>
            </a:r>
            <a:r>
              <a:rPr lang="de-DE" dirty="0" err="1" smtClean="0">
                <a:solidFill>
                  <a:srgbClr val="3333FF"/>
                </a:solidFill>
              </a:rPr>
              <a:t>ecreation</a:t>
            </a:r>
            <a:r>
              <a:rPr lang="de-DE" dirty="0" smtClean="0">
                <a:solidFill>
                  <a:srgbClr val="3333FF"/>
                </a:solidFill>
              </a:rPr>
              <a:t> -- Canada -- British Columbia</a:t>
            </a:r>
            <a:endParaRPr lang="de-DE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6. </a:t>
            </a:r>
            <a:r>
              <a:rPr lang="de-DE" dirty="0" smtClean="0"/>
              <a:t>331.890410263362014098133							(24-digits)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 (</a:t>
            </a:r>
            <a:r>
              <a:rPr lang="de-DE" dirty="0"/>
              <a:t>Tore </a:t>
            </a:r>
            <a:r>
              <a:rPr lang="de-DE" dirty="0" err="1"/>
              <a:t>Brattli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http://is.gd/nnAxsr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7. </a:t>
            </a:r>
            <a:r>
              <a:rPr lang="de-DE" dirty="0" smtClean="0"/>
              <a:t>704.03917104436109041074434323				(29-digits)</a:t>
            </a:r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sz="4400" dirty="0">
                <a:hlinkClick r:id="rId3"/>
              </a:rPr>
              <a:t>http://</a:t>
            </a:r>
            <a:r>
              <a:rPr lang="de-DE" sz="4400" dirty="0" smtClean="0">
                <a:hlinkClick r:id="rId3"/>
              </a:rPr>
              <a:t>classify.oclc.org/classify2/ClassifyDemo?wi=54425207</a:t>
            </a:r>
            <a:r>
              <a:rPr lang="de-DE" sz="4400" dirty="0"/>
              <a:t>)</a:t>
            </a:r>
            <a:endParaRPr lang="de-DE" sz="44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8. </a:t>
            </a:r>
            <a:r>
              <a:rPr lang="de-DE" dirty="0" smtClean="0"/>
              <a:t>709.0407609436582090511074436582               (31-digits)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 </a:t>
            </a:r>
            <a:r>
              <a:rPr lang="de-DE" dirty="0" smtClean="0"/>
              <a:t>[ </a:t>
            </a:r>
            <a:r>
              <a:rPr lang="de-DE" sz="4400" dirty="0" smtClean="0">
                <a:hlinkClick r:id="rId2"/>
              </a:rPr>
              <a:t>http</a:t>
            </a:r>
            <a:r>
              <a:rPr lang="de-DE" sz="4400" dirty="0">
                <a:hlinkClick r:id="rId2"/>
              </a:rPr>
              <a:t>://</a:t>
            </a:r>
            <a:r>
              <a:rPr lang="de-DE" sz="4400" dirty="0" smtClean="0">
                <a:hlinkClick r:id="rId2"/>
              </a:rPr>
              <a:t>experiment.worldcat.org/entity/work/data/900146701</a:t>
            </a:r>
            <a:r>
              <a:rPr lang="de-DE" sz="4400" dirty="0" smtClean="0"/>
              <a:t> ]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9. </a:t>
            </a:r>
            <a:r>
              <a:rPr lang="de-DE" dirty="0" smtClean="0"/>
              <a:t>851.409999999999999999999999287                  (30-digits)</a:t>
            </a:r>
          </a:p>
          <a:p>
            <a:pPr marL="0" indent="0">
              <a:buNone/>
            </a:pPr>
            <a:r>
              <a:rPr lang="de-DE" dirty="0" smtClean="0"/>
              <a:t>    (</a:t>
            </a:r>
            <a:r>
              <a:rPr lang="de-DE" dirty="0" smtClean="0">
                <a:solidFill>
                  <a:srgbClr val="3333FF"/>
                </a:solidFill>
              </a:rPr>
              <a:t>GVK </a:t>
            </a:r>
            <a:r>
              <a:rPr lang="de-DE" dirty="0" err="1" smtClean="0">
                <a:solidFill>
                  <a:srgbClr val="3333FF"/>
                </a:solidFill>
              </a:rPr>
              <a:t>ppn</a:t>
            </a:r>
            <a:r>
              <a:rPr lang="de-DE" dirty="0" smtClean="0">
                <a:solidFill>
                  <a:srgbClr val="3333FF"/>
                </a:solidFill>
              </a:rPr>
              <a:t> 337713219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system</a:t>
            </a:r>
            <a:r>
              <a:rPr lang="de-DE" dirty="0" smtClean="0">
                <a:solidFill>
                  <a:srgbClr val="AD2DED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… 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record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leader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00000nw  a2200000n  4500 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>
                <a:solidFill>
                  <a:srgbClr val="FF00FF"/>
                </a:solidFill>
              </a:rPr>
              <a:t>mx</a:t>
            </a:r>
            <a:r>
              <a:rPr lang="de-DE" sz="4800" dirty="0" smtClean="0">
                <a:solidFill>
                  <a:srgbClr val="FF00FF"/>
                </a:solidFill>
              </a:rPr>
              <a:t>: </a:t>
            </a:r>
            <a:r>
              <a:rPr lang="de-DE" sz="4800" dirty="0" smtClean="0">
                <a:solidFill>
                  <a:srgbClr val="33CCFF"/>
                </a:solidFill>
              </a:rPr>
              <a:t>le </a:t>
            </a:r>
            <a:r>
              <a:rPr lang="de-DE" sz="4800" dirty="0" err="1" smtClean="0">
                <a:solidFill>
                  <a:srgbClr val="33CCFF"/>
                </a:solidFill>
              </a:rPr>
              <a:t>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“001“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ocd00116680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r>
              <a:rPr lang="de-DE" sz="4800" dirty="0">
                <a:solidFill>
                  <a:srgbClr val="00CC66"/>
                </a:solidFill>
              </a:rPr>
              <a:t> 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“153“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00CC66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a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003.3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d&gt;…&lt;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“j“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Computer </a:t>
            </a:r>
            <a:r>
              <a:rPr lang="de-DE" sz="4800" dirty="0" err="1" smtClean="0">
                <a:solidFill>
                  <a:schemeClr val="tx1"/>
                </a:solidFill>
              </a:rPr>
              <a:t>modeling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and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simulation</a:t>
            </a:r>
            <a:endParaRPr lang="de-DE" sz="4800" dirty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…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>
                <a:solidFill>
                  <a:srgbClr val="CC6600"/>
                </a:solidFill>
              </a:rPr>
              <a:t>“761“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</a:t>
            </a:r>
            <a:r>
              <a:rPr lang="de-DE" sz="4800" dirty="0">
                <a:solidFill>
                  <a:srgbClr val="CC6600"/>
                </a:solidFill>
              </a:rPr>
              <a:t>“i“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Add </a:t>
            </a:r>
            <a:r>
              <a:rPr lang="de-DE" sz="4800" dirty="0" err="1">
                <a:solidFill>
                  <a:schemeClr val="tx1"/>
                </a:solidFill>
              </a:rPr>
              <a:t>to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base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smtClean="0">
                <a:solidFill>
                  <a:srgbClr val="FF00FF"/>
                </a:solidFill>
              </a:rPr>
              <a:t>mx:</a:t>
            </a: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b“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003.3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 err="1">
                <a:solidFill>
                  <a:schemeClr val="tx1"/>
                </a:solidFill>
              </a:rPr>
              <a:t>the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numbers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following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“r“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“i“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in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“d“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004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</a:t>
            </a:r>
            <a:endParaRPr lang="de-DE" sz="4800" dirty="0" smtClean="0">
              <a:solidFill>
                <a:srgbClr val="00CC66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00CC66"/>
                </a:solidFill>
              </a:rPr>
              <a:t>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“c“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006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…</a:t>
            </a:r>
            <a:endParaRPr lang="de-DE" sz="4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AD2DED"/>
                </a:solidFill>
              </a:rPr>
              <a:t>converted into triplets of the OAV model for the Knowledge Base</a:t>
            </a:r>
            <a:endParaRPr lang="de-DE" sz="4800" b="1" dirty="0">
              <a:solidFill>
                <a:srgbClr val="9900FF"/>
              </a:solidFill>
            </a:endParaRPr>
          </a:p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AD2DED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KB: K</a:t>
            </a:r>
            <a:r>
              <a:rPr lang="de-DE" sz="3600" dirty="0" smtClean="0">
                <a:solidFill>
                  <a:srgbClr val="AD2DED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AD2DED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vc_KB</a:t>
            </a:r>
            <a:r>
              <a:rPr lang="de-DE" b="1" dirty="0">
                <a:solidFill>
                  <a:srgbClr val="AD2DED"/>
                </a:solidFill>
              </a:rPr>
              <a:t>4</a:t>
            </a:r>
            <a:endParaRPr lang="de-DE" sz="4000" b="1" dirty="0">
              <a:solidFill>
                <a:srgbClr val="AD2DE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7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 parts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75871"/>
            <a:ext cx="16257588" cy="5871129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</a:t>
            </a:r>
            <a:r>
              <a:rPr lang="de-DE" sz="4800" dirty="0" smtClean="0"/>
              <a:t>003.3, Computer </a:t>
            </a:r>
            <a:r>
              <a:rPr lang="de-DE" sz="4800" dirty="0" err="1"/>
              <a:t>modeling</a:t>
            </a:r>
            <a:r>
              <a:rPr lang="de-DE" sz="4800" dirty="0"/>
              <a:t> </a:t>
            </a:r>
            <a:r>
              <a:rPr lang="de-DE" sz="4800" dirty="0" err="1"/>
              <a:t>and</a:t>
            </a:r>
            <a:r>
              <a:rPr lang="de-DE" sz="4800" dirty="0"/>
              <a:t> </a:t>
            </a:r>
            <a:r>
              <a:rPr lang="de-DE" sz="4800" dirty="0" err="1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/>
              <a:t>&gt;, </a:t>
            </a:r>
            <a:r>
              <a:rPr lang="de-DE" sz="4800" dirty="0"/>
              <a:t>&lt;</a:t>
            </a:r>
            <a:r>
              <a:rPr lang="de-DE" sz="4800" dirty="0" err="1">
                <a:solidFill>
                  <a:srgbClr val="AD2DED"/>
                </a:solidFill>
              </a:rPr>
              <a:t>dno</a:t>
            </a:r>
            <a:r>
              <a:rPr lang="de-DE" sz="4800" dirty="0" err="1"/>
              <a:t>_</a:t>
            </a:r>
            <a:r>
              <a:rPr lang="de-DE" sz="4800" dirty="0" err="1">
                <a:solidFill>
                  <a:srgbClr val="AD2DED"/>
                </a:solidFill>
              </a:rPr>
              <a:t>div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sec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sub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bui</a:t>
            </a:r>
            <a:r>
              <a:rPr lang="de-DE" sz="4800" dirty="0" smtClean="0"/>
              <a:t>&gt;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   (</a:t>
            </a:r>
            <a:r>
              <a:rPr lang="de-DE" sz="4800" dirty="0" smtClean="0">
                <a:solidFill>
                  <a:srgbClr val="002060"/>
                </a:solidFill>
              </a:rPr>
              <a:t>MARC21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„750“ </a:t>
            </a:r>
            <a:r>
              <a:rPr lang="de-DE" sz="4800" dirty="0" smtClean="0"/>
              <a:t>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„a“</a:t>
            </a:r>
            <a:r>
              <a:rPr lang="de-DE" sz="4800" dirty="0" smtClean="0"/>
              <a:t> 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„2“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err="1" smtClean="0"/>
              <a:t>ddcri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smtClean="0"/>
              <a:t>…)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 err="1">
                <a:solidFill>
                  <a:srgbClr val="AD2DED"/>
                </a:solidFill>
              </a:rPr>
              <a:t>d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/>
              <a:t>: </a:t>
            </a:r>
            <a:r>
              <a:rPr lang="de-DE" sz="4800" dirty="0" smtClean="0">
                <a:solidFill>
                  <a:srgbClr val="AD2DED"/>
                </a:solidFill>
              </a:rPr>
              <a:t>DDC 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>
                <a:solidFill>
                  <a:srgbClr val="AD2DED"/>
                </a:solidFill>
              </a:rPr>
              <a:t>.) … 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section</a:t>
            </a:r>
            <a:r>
              <a:rPr lang="de-DE" sz="4800" dirty="0" smtClean="0">
                <a:solidFill>
                  <a:srgbClr val="AD2DED"/>
                </a:solidFill>
              </a:rPr>
              <a:t>, 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…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subdivision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built</a:t>
            </a:r>
            <a:r>
              <a:rPr lang="de-DE" sz="4800" dirty="0" smtClean="0">
                <a:solidFill>
                  <a:srgbClr val="AD2DED"/>
                </a:solidFill>
              </a:rPr>
              <a:t>, relative </a:t>
            </a:r>
            <a:r>
              <a:rPr lang="de-DE" sz="4800" dirty="0" err="1" smtClean="0">
                <a:solidFill>
                  <a:srgbClr val="AD2DED"/>
                </a:solidFill>
              </a:rPr>
              <a:t>index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term</a:t>
            </a:r>
            <a:r>
              <a:rPr lang="de-DE" sz="4800" dirty="0" smtClean="0">
                <a:solidFill>
                  <a:srgbClr val="AD2DED"/>
                </a:solidFill>
              </a:rPr>
              <a:t> (RI)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3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- 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08" y="1389605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	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                             </a:t>
            </a:r>
          </a:p>
          <a:p>
            <a:pPr marL="0" indent="0">
              <a:buNone/>
            </a:pPr>
            <a:r>
              <a:rPr lang="de-DE" sz="4400" dirty="0"/>
              <a:t> 	</a:t>
            </a:r>
            <a:r>
              <a:rPr lang="de-DE" sz="4400" dirty="0" smtClean="0"/>
              <a:t>r7:  &gt;in&lt;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r21: &gt;Add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r54: &gt;</a:t>
            </a:r>
            <a:r>
              <a:rPr lang="de-DE" sz="4400" dirty="0" err="1" smtClean="0"/>
              <a:t>from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period</a:t>
            </a:r>
            <a:r>
              <a:rPr lang="de-DE" sz="4400" dirty="0" smtClean="0"/>
              <a:t> </a:t>
            </a:r>
            <a:r>
              <a:rPr lang="de-DE" sz="4400" dirty="0" err="1" smtClean="0"/>
              <a:t>table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r>
              <a:rPr lang="de-DE" sz="4400" dirty="0" smtClean="0"/>
              <a:t> 	r59: &gt;. In all </a:t>
            </a:r>
            <a:r>
              <a:rPr lang="de-DE" sz="4400" dirty="0" err="1" smtClean="0"/>
              <a:t>cases</a:t>
            </a:r>
            <a:r>
              <a:rPr lang="de-DE" sz="4400" dirty="0" smtClean="0"/>
              <a:t> </a:t>
            </a:r>
            <a:r>
              <a:rPr lang="de-DE" sz="4400" dirty="0" err="1" smtClean="0"/>
              <a:t>use</a:t>
            </a:r>
            <a:r>
              <a:rPr lang="de-DE" sz="4400" dirty="0" smtClean="0"/>
              <a:t> </a:t>
            </a:r>
            <a:r>
              <a:rPr lang="de-DE" sz="4400" dirty="0" err="1" smtClean="0"/>
              <a:t>one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>
                <a:solidFill>
                  <a:srgbClr val="5981C1"/>
                </a:solidFill>
              </a:rPr>
              <a:t>         </a:t>
            </a:r>
            <a:endParaRPr lang="de-DE" sz="44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(1)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5981C1"/>
                </a:solidFill>
              </a:rPr>
              <a:t>examples</a:t>
            </a:r>
            <a:r>
              <a:rPr lang="de-DE" sz="4800" dirty="0" smtClean="0">
                <a:solidFill>
                  <a:srgbClr val="5981C1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4800" b="1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R1</a:t>
            </a:r>
            <a:r>
              <a:rPr lang="de-DE" sz="4800" dirty="0"/>
              <a:t>:</a:t>
            </a:r>
            <a:r>
              <a:rPr lang="de-DE" sz="4800" dirty="0" smtClean="0"/>
              <a:t> r1.*r2.*r3.*[r4|r17|r31|r35.*[r38|r51|r36.*r7]]</a:t>
            </a:r>
          </a:p>
          <a:p>
            <a:pPr marL="0" indent="0">
              <a:buNone/>
            </a:pPr>
            <a:r>
              <a:rPr lang="de-DE" sz="4800" dirty="0" smtClean="0"/>
              <a:t>     		  -&gt;  </a:t>
            </a:r>
            <a:r>
              <a:rPr lang="de-DE" sz="4800" dirty="0" smtClean="0">
                <a:solidFill>
                  <a:srgbClr val="AD2DED"/>
                </a:solidFill>
              </a:rPr>
              <a:t>p1_2_3</a:t>
            </a:r>
            <a:r>
              <a:rPr lang="de-DE" sz="4800" dirty="0" smtClean="0">
                <a:solidFill>
                  <a:schemeClr val="tx1"/>
                </a:solidFill>
              </a:rPr>
              <a:t>,</a:t>
            </a:r>
            <a:r>
              <a:rPr lang="de-DE" sz="4800" dirty="0" smtClean="0">
                <a:solidFill>
                  <a:srgbClr val="AD2DED"/>
                </a:solidFill>
              </a:rPr>
              <a:t>  p1_2_3_35_38</a:t>
            </a:r>
            <a:r>
              <a:rPr lang="de-DE" sz="4800" dirty="0" smtClean="0">
                <a:solidFill>
                  <a:schemeClr val="tx1"/>
                </a:solidFill>
              </a:rPr>
              <a:t>, …</a:t>
            </a:r>
            <a:r>
              <a:rPr lang="de-DE" sz="4800" dirty="0"/>
              <a:t>	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R2</a:t>
            </a:r>
            <a:r>
              <a:rPr lang="de-DE" sz="4800" b="1" dirty="0" smtClean="0"/>
              <a:t>:</a:t>
            </a:r>
            <a:r>
              <a:rPr lang="de-DE" sz="4800" dirty="0" smtClean="0"/>
              <a:t> r1.*r6.*[r28|r30]</a:t>
            </a:r>
          </a:p>
          <a:p>
            <a:pPr marL="0" indent="0">
              <a:buNone/>
            </a:pPr>
            <a:r>
              <a:rPr lang="de-DE" sz="4800" dirty="0" smtClean="0"/>
              <a:t>		 -&gt;  </a:t>
            </a:r>
            <a:r>
              <a:rPr lang="de-DE" sz="4800" dirty="0" smtClean="0">
                <a:solidFill>
                  <a:srgbClr val="AD2DED"/>
                </a:solidFill>
              </a:rPr>
              <a:t>p1_6_28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p1_6_30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R3</a:t>
            </a:r>
            <a:r>
              <a:rPr lang="de-DE" sz="4800" b="1" dirty="0" smtClean="0"/>
              <a:t>:</a:t>
            </a:r>
            <a:r>
              <a:rPr lang="de-DE" sz="4800" dirty="0" smtClean="0"/>
              <a:t> r20.*[r5|[r2.*[r3|r7]]|r23.*r24|r34|r45.*r46]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  -&gt;  </a:t>
            </a:r>
            <a:r>
              <a:rPr lang="de-DE" sz="4800" dirty="0" smtClean="0">
                <a:solidFill>
                  <a:srgbClr val="AD2DED"/>
                </a:solidFill>
              </a:rPr>
              <a:t>p20_5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p20_2_3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Egg or DDC numbers?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31899"/>
            <a:ext cx="16257589" cy="6368221"/>
          </a:xfrm>
        </p:spPr>
        <p:txBody>
          <a:bodyPr vert="horz"/>
          <a:lstStyle/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</a:t>
            </a:r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3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61505" y="2402958"/>
            <a:ext cx="3519379" cy="47421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9" name="Ellipse 8"/>
          <p:cNvSpPr/>
          <p:nvPr/>
        </p:nvSpPr>
        <p:spPr>
          <a:xfrm rot="1665777">
            <a:off x="6255488" y="1822578"/>
            <a:ext cx="2998369" cy="47421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0154354">
            <a:off x="11692263" y="3221664"/>
            <a:ext cx="2998369" cy="4742107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4005000" y="6925680"/>
              <a:ext cx="360" cy="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160" y="686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69200" y="0"/>
              <a:ext cx="15589080" cy="821304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840" y="-9360"/>
                <a:ext cx="15607800" cy="8231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 smtClean="0">
                <a:latin typeface="+mj-lt"/>
              </a:rPr>
              <a:t>cardinalities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rule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patterns</a:t>
            </a:r>
            <a:r>
              <a:rPr lang="de-DE" sz="4400" dirty="0" smtClean="0">
                <a:latin typeface="+mj-lt"/>
              </a:rPr>
              <a:t> in </a:t>
            </a:r>
            <a:r>
              <a:rPr lang="de-DE" sz="4400" dirty="0" err="1" smtClean="0">
                <a:latin typeface="+mj-lt"/>
              </a:rPr>
              <a:t>the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b="1" dirty="0" err="1" smtClean="0">
                <a:solidFill>
                  <a:srgbClr val="AD2DED"/>
                </a:solidFill>
                <a:latin typeface="+mj-lt"/>
              </a:rPr>
              <a:t>vc_day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analysis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Liu‘s</a:t>
            </a:r>
            <a:r>
              <a:rPr lang="de-DE" sz="4400" dirty="0" smtClean="0">
                <a:latin typeface="+mj-lt"/>
              </a:rPr>
              <a:t> sample </a:t>
            </a:r>
          </a:p>
          <a:p>
            <a:pPr marL="0" indent="0" algn="ctr">
              <a:buNone/>
            </a:pPr>
            <a:r>
              <a:rPr lang="de-DE" sz="4400" dirty="0" smtClean="0">
                <a:latin typeface="+mj-lt"/>
              </a:rPr>
              <a:t>(</a:t>
            </a:r>
            <a:r>
              <a:rPr lang="de-DE" sz="4400" b="1" dirty="0" smtClean="0">
                <a:solidFill>
                  <a:srgbClr val="AD2DED"/>
                </a:solidFill>
                <a:latin typeface="+mj-lt"/>
              </a:rPr>
              <a:t>600</a:t>
            </a:r>
            <a:r>
              <a:rPr lang="de-DE" sz="4400" dirty="0" smtClean="0">
                <a:latin typeface="+mj-lt"/>
              </a:rPr>
              <a:t> DDC </a:t>
            </a:r>
            <a:r>
              <a:rPr lang="de-DE" sz="4400" dirty="0" err="1" smtClean="0">
                <a:latin typeface="+mj-lt"/>
              </a:rPr>
              <a:t>numbers</a:t>
            </a:r>
            <a:r>
              <a:rPr lang="de-DE" sz="4400" dirty="0" smtClean="0">
                <a:latin typeface="+mj-lt"/>
              </a:rPr>
              <a:t>)</a:t>
            </a:r>
            <a:endParaRPr lang="de-DE" sz="4400" b="1" dirty="0" smtClean="0">
              <a:solidFill>
                <a:srgbClr val="AD2DED"/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208|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card_p20_5	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173|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card_p1_5_30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follows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110|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card_p9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74|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card_p1_2_7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69|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card_p20_2_3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35|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card_p12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9169400" y="5562600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(3)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/>
              <a:t>cardinalities</a:t>
            </a:r>
            <a:r>
              <a:rPr lang="de-DE" sz="4400" dirty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 smtClean="0"/>
              <a:t>rule</a:t>
            </a:r>
            <a:r>
              <a:rPr lang="de-DE" sz="4400" dirty="0" smtClean="0"/>
              <a:t> </a:t>
            </a:r>
            <a:r>
              <a:rPr lang="de-DE" sz="4400" dirty="0" err="1" smtClean="0"/>
              <a:t>patterns</a:t>
            </a:r>
            <a:r>
              <a:rPr lang="de-DE" sz="4400" dirty="0" smtClean="0"/>
              <a:t> </a:t>
            </a:r>
            <a:r>
              <a:rPr lang="de-DE" sz="4400" dirty="0"/>
              <a:t>in </a:t>
            </a:r>
            <a:r>
              <a:rPr lang="de-DE" sz="4400" dirty="0" err="1"/>
              <a:t>the</a:t>
            </a:r>
            <a:r>
              <a:rPr lang="de-DE" sz="4400" dirty="0"/>
              <a:t> </a:t>
            </a:r>
            <a:r>
              <a:rPr lang="de-DE" sz="4400" b="1" dirty="0" err="1" smtClean="0">
                <a:solidFill>
                  <a:srgbClr val="AD2DED"/>
                </a:solidFill>
              </a:rPr>
              <a:t>vc_day</a:t>
            </a:r>
            <a:r>
              <a:rPr lang="de-DE" sz="4400" dirty="0" smtClean="0"/>
              <a:t> </a:t>
            </a:r>
            <a:r>
              <a:rPr lang="de-DE" sz="4400" dirty="0" err="1" smtClean="0"/>
              <a:t>analysis</a:t>
            </a:r>
            <a:r>
              <a:rPr lang="de-DE" sz="4400" dirty="0" smtClean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/>
              <a:t>Liu‘s</a:t>
            </a:r>
            <a:r>
              <a:rPr lang="de-DE" sz="4400" dirty="0"/>
              <a:t> sample </a:t>
            </a:r>
          </a:p>
          <a:p>
            <a:pPr marL="0" indent="0" algn="ctr">
              <a:buNone/>
            </a:pPr>
            <a:r>
              <a:rPr lang="de-DE" sz="4400" dirty="0"/>
              <a:t>(</a:t>
            </a:r>
            <a:r>
              <a:rPr lang="de-DE" sz="4400" b="1" dirty="0">
                <a:solidFill>
                  <a:srgbClr val="AD2DED"/>
                </a:solidFill>
              </a:rPr>
              <a:t>600</a:t>
            </a:r>
            <a:r>
              <a:rPr lang="de-DE" sz="4400" dirty="0"/>
              <a:t> DDC </a:t>
            </a:r>
            <a:r>
              <a:rPr lang="de-DE" sz="4400" dirty="0" err="1"/>
              <a:t>numbers</a:t>
            </a:r>
            <a:r>
              <a:rPr lang="de-DE" sz="4400" dirty="0" smtClean="0"/>
              <a:t>)</a:t>
            </a:r>
          </a:p>
          <a:p>
            <a:pPr marL="0" indent="0">
              <a:buNone/>
            </a:pPr>
            <a:endParaRPr lang="de-DE" sz="28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23|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subdivision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card_p1_2_3_17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endParaRPr lang="de-DE" sz="2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902149" y="5401339"/>
            <a:ext cx="5337544" cy="6379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902149" y="4444409"/>
            <a:ext cx="5135525" cy="6698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528930" y="3636335"/>
            <a:ext cx="1669312" cy="5103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13991" y="2732567"/>
            <a:ext cx="8856921" cy="5422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976577" y="7099607"/>
            <a:ext cx="7697972" cy="5664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21266"/>
            <a:ext cx="13857589" cy="11164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AD2DED"/>
                </a:solidFill>
              </a:rPr>
              <a:t/>
            </a:r>
            <a:br>
              <a:rPr lang="en-US" dirty="0" smtClean="0">
                <a:solidFill>
                  <a:srgbClr val="AD2DED"/>
                </a:solidFill>
              </a:rPr>
            </a:br>
            <a:r>
              <a:rPr lang="en-US" dirty="0" smtClean="0">
                <a:solidFill>
                  <a:srgbClr val="AD2DED"/>
                </a:solidFill>
              </a:rPr>
              <a:t>        Knowledge Base </a:t>
            </a:r>
            <a:r>
              <a:rPr lang="en-US" dirty="0" smtClean="0"/>
              <a:t>– facts &amp; rules (1)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dirty="0" smtClean="0">
                <a:solidFill>
                  <a:srgbClr val="FF0000"/>
                </a:solidFill>
              </a:rPr>
              <a:t>bject -   </a:t>
            </a:r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>
                <a:solidFill>
                  <a:srgbClr val="FF0000"/>
                </a:solidFill>
              </a:rPr>
              <a:t>ttribute       -   </a:t>
            </a:r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r>
              <a:rPr lang="en-US" sz="4400" dirty="0" smtClean="0">
                <a:solidFill>
                  <a:srgbClr val="FF0000"/>
                </a:solidFill>
              </a:rPr>
              <a:t>alue                                 (OAV model)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smtClean="0">
                <a:solidFill>
                  <a:srgbClr val="AD2DED"/>
                </a:solidFill>
              </a:rPr>
              <a:t>   #   </a:t>
            </a:r>
            <a:r>
              <a:rPr lang="de-DE" sz="4800" dirty="0" err="1" smtClean="0">
                <a:solidFill>
                  <a:srgbClr val="AD2DED"/>
                </a:solidFill>
              </a:rPr>
              <a:t>descr</a:t>
            </a:r>
            <a:r>
              <a:rPr lang="de-DE" sz="4800" dirty="0" smtClean="0">
                <a:solidFill>
                  <a:srgbClr val="AD2DED"/>
                </a:solidFill>
              </a:rPr>
              <a:t>        #  </a:t>
            </a:r>
            <a:r>
              <a:rPr lang="de-DE" sz="4800" dirty="0" err="1" smtClean="0">
                <a:solidFill>
                  <a:srgbClr val="AD2DED"/>
                </a:solidFill>
              </a:rPr>
              <a:t>descr_val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dno_sub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r>
              <a:rPr lang="de-DE" sz="4800" dirty="0" smtClean="0"/>
              <a:t> </a:t>
            </a:r>
            <a:r>
              <a:rPr lang="de-DE" sz="4800" dirty="0" err="1" smtClean="0"/>
              <a:t>and</a:t>
            </a:r>
            <a:r>
              <a:rPr lang="de-DE" sz="4800" dirty="0" smtClean="0"/>
              <a:t> </a:t>
            </a:r>
            <a:r>
              <a:rPr lang="de-DE" sz="4800" dirty="0" err="1" smtClean="0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dno_seg</a:t>
            </a:r>
            <a:r>
              <a:rPr lang="de-DE" sz="4800" dirty="0" smtClean="0"/>
              <a:t>&gt;#003/.3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simulation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dno_span7_761-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</a:t>
            </a:r>
            <a:r>
              <a:rPr lang="de-DE" sz="4800" dirty="0" err="1" smtClean="0">
                <a:solidFill>
                  <a:srgbClr val="AD2DED"/>
                </a:solidFill>
              </a:rPr>
              <a:t>bano</a:t>
            </a:r>
            <a:r>
              <a:rPr lang="de-DE" sz="4800" dirty="0" smtClean="0">
                <a:solidFill>
                  <a:srgbClr val="AD2DED"/>
                </a:solidFill>
              </a:rPr>
              <a:t>          preno2                dno_span8_761</a:t>
            </a: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r1</a:t>
            </a:r>
            <a:r>
              <a:rPr lang="de-DE" sz="4800" dirty="0" smtClean="0"/>
              <a:t>&gt;#003.3#&lt;</a:t>
            </a:r>
            <a:r>
              <a:rPr lang="de-DE" sz="4800" dirty="0" smtClean="0">
                <a:solidFill>
                  <a:srgbClr val="AD2DED"/>
                </a:solidFill>
              </a:rPr>
              <a:t>r2</a:t>
            </a:r>
            <a:r>
              <a:rPr lang="de-DE" sz="4800" dirty="0" smtClean="0"/>
              <a:t>&gt;#00#&lt;</a:t>
            </a:r>
            <a:r>
              <a:rPr lang="de-DE" sz="4800" dirty="0" smtClean="0">
                <a:solidFill>
                  <a:srgbClr val="AD2DED"/>
                </a:solidFill>
              </a:rPr>
              <a:t>r7</a:t>
            </a:r>
            <a:r>
              <a:rPr lang="de-DE" sz="4800" dirty="0" smtClean="0"/>
              <a:t>&gt;#004-006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endParaRPr lang="de-DE" sz="4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9902283" y="5910146"/>
            <a:ext cx="0" cy="1170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1058273" y="682454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7452786" y="686543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783983" y="6828269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4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facts &amp; rules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5332"/>
            <a:ext cx="16257588" cy="5583660"/>
          </a:xfrm>
          <a:ln>
            <a:noFill/>
            <a:prstDash val="sysDash"/>
          </a:ln>
        </p:spPr>
        <p:txBody>
          <a:bodyPr/>
          <a:lstStyle/>
          <a:p>
            <a:pPr marL="0" indent="0" algn="ctr">
              <a:buNone/>
            </a:pPr>
            <a:endParaRPr lang="de-DE" sz="32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4800" b="1" dirty="0" smtClean="0">
                <a:solidFill>
                  <a:srgbClr val="AD2DED"/>
                </a:solidFill>
              </a:rPr>
              <a:t>Knowledge Base </a:t>
            </a:r>
            <a:r>
              <a:rPr lang="de-DE" sz="4800" dirty="0" smtClean="0">
                <a:solidFill>
                  <a:srgbClr val="AD2DED"/>
                </a:solidFill>
              </a:rPr>
              <a:t>(</a:t>
            </a:r>
            <a:r>
              <a:rPr lang="de-DE" sz="4800" dirty="0" err="1" smtClean="0">
                <a:solidFill>
                  <a:srgbClr val="AD2DED"/>
                </a:solidFill>
              </a:rPr>
              <a:t>vc_KB</a:t>
            </a:r>
            <a:r>
              <a:rPr lang="de-DE" sz="4800" dirty="0" smtClean="0">
                <a:solidFill>
                  <a:srgbClr val="AD2DED"/>
                </a:solidFill>
              </a:rPr>
              <a:t>) – span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DDC </a:t>
            </a:r>
            <a:r>
              <a:rPr lang="de-DE" sz="4800" dirty="0" err="1" smtClean="0">
                <a:solidFill>
                  <a:srgbClr val="AD2DED"/>
                </a:solidFill>
              </a:rPr>
              <a:t>numbers</a:t>
            </a: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      </a:t>
            </a:r>
            <a:r>
              <a:rPr lang="de-DE" sz="4800" dirty="0" err="1" smtClean="0"/>
              <a:t>as</a:t>
            </a:r>
            <a:r>
              <a:rPr lang="de-DE" sz="4800" dirty="0" smtClean="0"/>
              <a:t> DDC </a:t>
            </a:r>
            <a:r>
              <a:rPr lang="de-DE" sz="4800" dirty="0" err="1" smtClean="0"/>
              <a:t>spans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  / </a:t>
            </a:r>
            <a:r>
              <a:rPr lang="de-DE" sz="4800" dirty="0" err="1" smtClean="0"/>
              <a:t>as</a:t>
            </a:r>
            <a:r>
              <a:rPr lang="de-DE" sz="4800" dirty="0" smtClean="0"/>
              <a:t> </a:t>
            </a:r>
            <a:r>
              <a:rPr lang="de-DE" sz="4800" dirty="0" err="1" smtClean="0"/>
              <a:t>enumerated</a:t>
            </a:r>
            <a:r>
              <a:rPr lang="de-DE" sz="4800" dirty="0" smtClean="0"/>
              <a:t> DDC </a:t>
            </a:r>
            <a:r>
              <a:rPr lang="de-DE" sz="4800" dirty="0" err="1" smtClean="0"/>
              <a:t>numbers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</a:t>
            </a:r>
            <a:endParaRPr lang="de-DE" sz="4800" dirty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facts</a:t>
            </a:r>
            <a:r>
              <a:rPr lang="de-DE" sz="4800" dirty="0" smtClean="0">
                <a:solidFill>
                  <a:srgbClr val="5981C1"/>
                </a:solidFill>
              </a:rPr>
              <a:t>     197,117   /     333,000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rules</a:t>
            </a:r>
            <a:r>
              <a:rPr lang="de-DE" sz="4800" dirty="0" smtClean="0">
                <a:solidFill>
                  <a:srgbClr val="5981C1"/>
                </a:solidFill>
              </a:rPr>
              <a:t>         9,210   /       67,530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                           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AD2DED"/>
                </a:solidFill>
              </a:rPr>
              <a:t>3</a:t>
            </a:r>
            <a:r>
              <a:rPr lang="de-DE" sz="18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AD2DED"/>
                </a:solidFill>
              </a:rPr>
              <a:t>reate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AD2DED"/>
                </a:solidFill>
              </a:rPr>
              <a:t>nowledge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AD2DED"/>
                </a:solidFill>
              </a:rPr>
              <a:t>as</a:t>
            </a:r>
            <a:r>
              <a:rPr lang="de-DE" sz="3600" dirty="0" err="1">
                <a:solidFill>
                  <a:srgbClr val="AD2DED"/>
                </a:solidFill>
              </a:rPr>
              <a:t>e</a:t>
            </a:r>
            <a:r>
              <a:rPr lang="de-DE" sz="3600" b="1" dirty="0" smtClean="0">
                <a:solidFill>
                  <a:srgbClr val="AD2DED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vc_ckb</a:t>
            </a:r>
            <a:r>
              <a:rPr lang="de-DE" b="1" dirty="0">
                <a:solidFill>
                  <a:srgbClr val="AD2DED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304863" y="6624084"/>
            <a:ext cx="999460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067891" y="6624084"/>
            <a:ext cx="648586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525874" y="5922335"/>
            <a:ext cx="1095154" cy="310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57430" y="5497033"/>
            <a:ext cx="542261" cy="4253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027002" y="6232551"/>
            <a:ext cx="1169582" cy="3915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2" y="900001"/>
            <a:ext cx="15945353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6" name="Rechteck 5"/>
          <p:cNvSpPr/>
          <p:nvPr/>
        </p:nvSpPr>
        <p:spPr>
          <a:xfrm>
            <a:off x="21158" y="1087247"/>
            <a:ext cx="1623643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IF  (a DDC system record is given in several lines) THEN (join them into “e23_line_join”)  ELSE  (is “e23_line”)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(e23_line)</a:t>
            </a:r>
          </a:p>
          <a:p>
            <a:r>
              <a:rPr lang="en-US" sz="2400" b="1" dirty="0" smtClean="0"/>
              <a:t>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_pri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(e23_line_join)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…</a:t>
            </a:r>
          </a:p>
          <a:p>
            <a:r>
              <a:rPr lang="en-US" sz="2400" b="1" dirty="0" smtClean="0"/>
              <a:t> 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(line)</a:t>
            </a:r>
          </a:p>
          <a:p>
            <a:r>
              <a:rPr lang="en-US" sz="2400" b="1" dirty="0"/>
              <a:t>             </a:t>
            </a:r>
            <a:r>
              <a:rPr lang="en-US" sz="2400" b="1" dirty="0" smtClean="0"/>
              <a:t>WHILE </a:t>
            </a:r>
            <a:r>
              <a:rPr lang="en-US" sz="2400" b="1" dirty="0"/>
              <a:t>(tag is not empty) DO BEGIN</a:t>
            </a:r>
          </a:p>
          <a:p>
            <a:r>
              <a:rPr lang="en-US" sz="2400" b="1" dirty="0" smtClean="0"/>
              <a:t>                     . . .</a:t>
            </a:r>
            <a:endParaRPr lang="en-US" sz="2400" b="1" dirty="0"/>
          </a:p>
          <a:p>
            <a:r>
              <a:rPr lang="en-US" sz="2400" b="1" dirty="0"/>
              <a:t>                   </a:t>
            </a:r>
            <a:r>
              <a:rPr lang="en-US" sz="2400" b="1" dirty="0" smtClean="0"/>
              <a:t>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153</a:t>
            </a:r>
            <a:r>
              <a:rPr lang="en-US" sz="2400" b="1" dirty="0"/>
              <a:t>) { </a:t>
            </a:r>
            <a:r>
              <a:rPr lang="en-US" sz="2400" b="1" dirty="0" smtClean="0"/>
              <a:t>determine </a:t>
            </a:r>
            <a:r>
              <a:rPr lang="en-US" sz="2400" b="1" dirty="0" err="1" smtClean="0">
                <a:solidFill>
                  <a:srgbClr val="AD2DED"/>
                </a:solidFill>
              </a:rPr>
              <a:t>dno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dno_add_span1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dno_add_span2</a:t>
            </a:r>
            <a:r>
              <a:rPr lang="en-US" sz="2400" b="1" dirty="0" smtClean="0"/>
              <a:t>, </a:t>
            </a:r>
            <a:endParaRPr lang="en-US" sz="2400" b="1" dirty="0"/>
          </a:p>
          <a:p>
            <a:r>
              <a:rPr lang="en-US" sz="2400" b="1" dirty="0"/>
              <a:t>                    </a:t>
            </a:r>
            <a:r>
              <a:rPr lang="en-US" sz="2400" b="1" dirty="0" smtClean="0"/>
              <a:t>           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add_tab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cap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descr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symbol1_153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symbol2_153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is_dno_bui</a:t>
            </a:r>
            <a:r>
              <a:rPr lang="en-US" sz="2400" b="1" dirty="0" smtClean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683</a:t>
            </a:r>
            <a:r>
              <a:rPr lang="en-US" sz="2400" b="1" dirty="0"/>
              <a:t>) { determine </a:t>
            </a:r>
            <a:r>
              <a:rPr lang="en-US" sz="2400" b="1" dirty="0">
                <a:solidFill>
                  <a:srgbClr val="AD2DED"/>
                </a:solidFill>
              </a:rPr>
              <a:t>option</a:t>
            </a:r>
            <a:r>
              <a:rPr lang="en-US" sz="2400" b="1" dirty="0"/>
              <a:t>,  </a:t>
            </a:r>
            <a:r>
              <a:rPr lang="en-US" sz="2400" b="1" dirty="0">
                <a:solidFill>
                  <a:srgbClr val="AD2DED"/>
                </a:solidFill>
              </a:rPr>
              <a:t>addto_r22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tabno_head_r57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nota_r57</a:t>
            </a:r>
            <a:r>
              <a:rPr lang="en-US" sz="2400" b="1" dirty="0"/>
              <a:t>, </a:t>
            </a:r>
            <a:r>
              <a:rPr lang="en-US" sz="2400" b="1" dirty="0" smtClean="0"/>
              <a:t>…}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(</a:t>
            </a:r>
            <a:r>
              <a:rPr lang="en-US" sz="2400" b="1" dirty="0" smtClean="0">
                <a:solidFill>
                  <a:srgbClr val="AD2DED"/>
                </a:solidFill>
              </a:rPr>
              <a:t>tag</a:t>
            </a:r>
            <a:r>
              <a:rPr lang="en-US" sz="2400" b="1" dirty="0" smtClean="0"/>
              <a:t> == </a:t>
            </a:r>
            <a:r>
              <a:rPr lang="en-US" sz="2400" b="1" dirty="0" smtClean="0">
                <a:solidFill>
                  <a:srgbClr val="AD2DED"/>
                </a:solidFill>
              </a:rPr>
              <a:t>761</a:t>
            </a:r>
            <a:r>
              <a:rPr lang="en-US" sz="2400" b="1" dirty="0" smtClean="0"/>
              <a:t>) { determine, </a:t>
            </a:r>
            <a:r>
              <a:rPr lang="en-US" sz="2400" b="1" dirty="0" err="1" smtClean="0">
                <a:solidFill>
                  <a:srgbClr val="AD2DED"/>
                </a:solidFill>
              </a:rPr>
              <a:t>bano</a:t>
            </a:r>
            <a:r>
              <a:rPr lang="en-US" sz="2400" b="1" dirty="0" smtClean="0">
                <a:solidFill>
                  <a:srgbClr val="AD2DED"/>
                </a:solidFill>
              </a:rPr>
              <a:t>, addto_r20, preno2, dno_span7_761, dno_span8_761</a:t>
            </a:r>
            <a:r>
              <a:rPr lang="en-US" sz="2400" b="1" dirty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. . . </a:t>
            </a:r>
            <a:endParaRPr lang="en-US" sz="2400" b="1" dirty="0"/>
          </a:p>
          <a:p>
            <a:r>
              <a:rPr lang="en-US" sz="2400" b="1" dirty="0"/>
              <a:t>              </a:t>
            </a:r>
            <a:r>
              <a:rPr lang="en-US" sz="2400" b="1" dirty="0" smtClean="0"/>
              <a:t>END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END</a:t>
            </a:r>
            <a:endParaRPr lang="en-US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35252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700" dirty="0" err="1"/>
              <a:t>c</a:t>
            </a:r>
            <a:r>
              <a:rPr lang="de-DE" sz="6700" dirty="0" err="1" smtClean="0"/>
              <a:t>reate</a:t>
            </a:r>
            <a:r>
              <a:rPr lang="de-DE" sz="6700" dirty="0" smtClean="0"/>
              <a:t> </a:t>
            </a:r>
            <a:r>
              <a:rPr lang="de-DE" sz="6700" dirty="0" err="1"/>
              <a:t>k</a:t>
            </a:r>
            <a:r>
              <a:rPr lang="de-DE" sz="6700" dirty="0" err="1" smtClean="0"/>
              <a:t>nowledge</a:t>
            </a:r>
            <a:r>
              <a:rPr lang="de-DE" sz="6700" dirty="0" smtClean="0"/>
              <a:t> </a:t>
            </a:r>
            <a:r>
              <a:rPr lang="de-DE" sz="6000" dirty="0" err="1"/>
              <a:t>b</a:t>
            </a:r>
            <a:r>
              <a:rPr lang="de-DE" sz="6000" dirty="0" err="1" smtClean="0"/>
              <a:t>ase</a:t>
            </a:r>
            <a:r>
              <a:rPr lang="de-DE" sz="6000" dirty="0" smtClean="0"/>
              <a:t> (</a:t>
            </a:r>
            <a:r>
              <a:rPr lang="de-DE" sz="6000" b="1" dirty="0" err="1" smtClean="0">
                <a:solidFill>
                  <a:srgbClr val="AD2DED"/>
                </a:solidFill>
              </a:rPr>
              <a:t>vc_ckb</a:t>
            </a:r>
            <a:r>
              <a:rPr lang="de-DE" sz="6000" b="1" dirty="0" smtClean="0">
                <a:solidFill>
                  <a:srgbClr val="AD2DED"/>
                </a:solidFill>
              </a:rPr>
              <a:t>)</a:t>
            </a:r>
            <a:r>
              <a:rPr lang="de-DE" sz="6000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643082" y="1636226"/>
            <a:ext cx="0" cy="5971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274975" y="5273166"/>
            <a:ext cx="0" cy="1918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number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zer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1800" dirty="0" smtClean="0">
                <a:solidFill>
                  <a:srgbClr val="AD2DED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_day</a:t>
            </a:r>
            <a:r>
              <a:rPr lang="de-DE" b="1" dirty="0" smtClean="0">
                <a:solidFill>
                  <a:srgbClr val="AD2DED"/>
                </a:solidFill>
              </a:rPr>
              <a:t>2</a:t>
            </a:r>
            <a:endParaRPr lang="de-DE" sz="2000" b="1" dirty="0">
              <a:solidFill>
                <a:srgbClr val="AD2DED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(1)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3" y="900001"/>
            <a:ext cx="15455596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2880" y="997128"/>
            <a:ext cx="136982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fu_read</a:t>
            </a:r>
            <a:r>
              <a:rPr lang="en-US" sz="2400" b="1" dirty="0" smtClean="0"/>
              <a:t>()    (</a:t>
            </a:r>
            <a:r>
              <a:rPr lang="en-US" sz="2400" b="1" dirty="0" smtClean="0">
                <a:solidFill>
                  <a:srgbClr val="AD2DED"/>
                </a:solidFill>
              </a:rPr>
              <a:t>K</a:t>
            </a:r>
            <a:r>
              <a:rPr lang="en-US" sz="2400" b="1" dirty="0" smtClean="0">
                <a:solidFill>
                  <a:srgbClr val="5981C1"/>
                </a:solidFill>
              </a:rPr>
              <a:t>: 397.532 lines read in 5 sec on colibri2.gbv.de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r>
              <a:rPr lang="en-US" sz="2400" b="1" dirty="0" smtClean="0"/>
              <a:t>             WHILE (true) DO BEGIN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WHILE (port SRVPORT 5555 is </a:t>
            </a:r>
            <a:r>
              <a:rPr lang="en-US" sz="2400" b="1" dirty="0"/>
              <a:t>connected) DO </a:t>
            </a:r>
            <a:r>
              <a:rPr lang="en-US" sz="2400" b="1" dirty="0" smtClean="0"/>
              <a:t>BEGIN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count </a:t>
            </a:r>
            <a:r>
              <a:rPr lang="en-US" sz="2400" b="1" dirty="0" err="1"/>
              <a:t>infile_lines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determine </a:t>
            </a:r>
            <a:r>
              <a:rPr lang="en-US" sz="2400" b="1" dirty="0" err="1"/>
              <a:t>dno</a:t>
            </a:r>
            <a:r>
              <a:rPr lang="en-US" sz="2400" b="1" dirty="0"/>
              <a:t>, count number of (correct, incorrect) </a:t>
            </a:r>
            <a:r>
              <a:rPr lang="en-US" sz="2400" b="1" dirty="0" err="1"/>
              <a:t>dnos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      </a:t>
            </a:r>
            <a:r>
              <a:rPr lang="en-US" sz="2400" b="1" dirty="0" smtClean="0"/>
              <a:t>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</a:t>
            </a:r>
            <a:r>
              <a:rPr lang="en-US" sz="2400" b="1" dirty="0" smtClean="0">
                <a:solidFill>
                  <a:srgbClr val="AD2DED"/>
                </a:solidFill>
              </a:rPr>
              <a:t> ()								                     		                       phase 1</a:t>
            </a:r>
            <a:endParaRPr lang="en-US" sz="2400" b="1" dirty="0">
              <a:solidFill>
                <a:srgbClr val="AD2DED"/>
              </a:solidFill>
            </a:endParaRPr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fu_get_facts_via_rules</a:t>
            </a:r>
            <a:r>
              <a:rPr lang="en-US" sz="2400" b="1" dirty="0" smtClean="0">
                <a:solidFill>
                  <a:srgbClr val="AD2DED"/>
                </a:solidFill>
              </a:rPr>
              <a:t> (</a:t>
            </a:r>
            <a:r>
              <a:rPr lang="en-US" sz="2400" b="1" dirty="0" err="1" smtClean="0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						 	            		  phase 2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fu_pri_765()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determine </a:t>
            </a:r>
            <a:r>
              <a:rPr lang="en-US" sz="2400" b="1" dirty="0"/>
              <a:t>whether </a:t>
            </a:r>
            <a:r>
              <a:rPr lang="en-US" sz="2400" b="1" dirty="0" err="1" smtClean="0"/>
              <a:t>dno</a:t>
            </a:r>
            <a:r>
              <a:rPr lang="en-US" sz="2400" b="1" dirty="0" smtClean="0"/>
              <a:t> analysis </a:t>
            </a:r>
            <a:r>
              <a:rPr lang="en-US" sz="2400" b="1" dirty="0"/>
              <a:t>is totally complete or partially </a:t>
            </a:r>
            <a:r>
              <a:rPr lang="en-US" sz="2400" b="1" dirty="0" smtClean="0"/>
              <a:t>complete</a:t>
            </a:r>
            <a:endParaRPr lang="en-US" sz="2400" b="1" dirty="0"/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     print </a:t>
            </a:r>
            <a:r>
              <a:rPr lang="en-US" sz="2400" b="1" dirty="0"/>
              <a:t>-- FINI -- on </a:t>
            </a:r>
            <a:r>
              <a:rPr lang="en-US" sz="2400" b="1" dirty="0" smtClean="0"/>
              <a:t>SRVPORT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END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print </a:t>
            </a:r>
            <a:r>
              <a:rPr lang="en-US" sz="2400" b="1" dirty="0"/>
              <a:t>"client has closed the connection, </a:t>
            </a:r>
            <a:r>
              <a:rPr lang="en-US" sz="2400" b="1" dirty="0" smtClean="0"/>
              <a:t>analysis  has been </a:t>
            </a:r>
            <a:r>
              <a:rPr lang="en-US" sz="2400" b="1" dirty="0"/>
              <a:t>finished"</a:t>
            </a:r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close </a:t>
            </a:r>
            <a:r>
              <a:rPr lang="en-US" sz="2400" b="1" dirty="0"/>
              <a:t>SRVPORT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PRINT </a:t>
            </a:r>
            <a:r>
              <a:rPr lang="en-US" sz="2400" b="1" dirty="0"/>
              <a:t>statistics (number of [totally/partially analyzed </a:t>
            </a:r>
            <a:r>
              <a:rPr lang="en-US" sz="2400" b="1" dirty="0" err="1"/>
              <a:t>dnos</a:t>
            </a:r>
            <a:r>
              <a:rPr lang="en-US" sz="2400" b="1" dirty="0"/>
              <a:t>], ...)</a:t>
            </a:r>
          </a:p>
          <a:p>
            <a:r>
              <a:rPr lang="en-US" sz="2400" b="1" dirty="0"/>
              <a:t>   </a:t>
            </a:r>
            <a:r>
              <a:rPr lang="en-US" sz="2400" b="1" dirty="0" smtClean="0"/>
              <a:t>          END                  </a:t>
            </a:r>
            <a:endParaRPr lang="en-US" sz="2400" b="1" dirty="0"/>
          </a:p>
          <a:p>
            <a:r>
              <a:rPr lang="en-US" sz="2400" b="1" dirty="0" smtClean="0"/>
              <a:t>     END</a:t>
            </a:r>
            <a:endParaRPr lang="en-US" sz="2400" b="1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828800" y="2921618"/>
            <a:ext cx="0" cy="2843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1490547" y="2598234"/>
            <a:ext cx="0" cy="4658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988743" y="1516566"/>
            <a:ext cx="0" cy="6021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1582400" y="2614050"/>
            <a:ext cx="3556000" cy="941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Client-</a:t>
            </a:r>
            <a:r>
              <a:rPr lang="de-DE" sz="2400" b="1" u="sng" dirty="0" smtClean="0"/>
              <a:t>server</a:t>
            </a:r>
            <a:r>
              <a:rPr lang="de-DE" sz="2400" b="1" dirty="0" smtClean="0"/>
              <a:t>-</a:t>
            </a:r>
            <a:r>
              <a:rPr lang="de-DE" sz="2400" b="1" dirty="0" err="1" smtClean="0"/>
              <a:t>application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00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(2)</a:t>
            </a:r>
            <a:endParaRPr lang="de-DE" sz="6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2608" y="1460501"/>
            <a:ext cx="162249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	</a:t>
            </a:r>
            <a:r>
              <a:rPr lang="en-US" sz="2400" b="1" dirty="0" smtClean="0"/>
              <a:t>FUNCTION  </a:t>
            </a:r>
            <a:r>
              <a:rPr lang="en-US" sz="2400" b="1" dirty="0" err="1">
                <a:solidFill>
                  <a:srgbClr val="AD2DED"/>
                </a:solidFill>
              </a:rPr>
              <a:t>fu_get_facts_via_rules</a:t>
            </a:r>
            <a:r>
              <a:rPr lang="en-US" sz="2400" b="1" dirty="0">
                <a:solidFill>
                  <a:srgbClr val="AD2DED"/>
                </a:solidFill>
              </a:rPr>
              <a:t> (</a:t>
            </a:r>
            <a:r>
              <a:rPr lang="en-US" sz="2400" b="1" dirty="0" err="1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 </a:t>
            </a:r>
            <a:r>
              <a:rPr lang="en-US" sz="2400" b="1" dirty="0" smtClean="0"/>
              <a:t>{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fu_select_rule</a:t>
            </a:r>
            <a:r>
              <a:rPr lang="en-US" sz="2400" b="1" dirty="0" smtClean="0">
                <a:solidFill>
                  <a:srgbClr val="AD2DED"/>
                </a:solidFill>
              </a:rPr>
              <a:t>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fu_chk_rules</a:t>
            </a:r>
            <a:r>
              <a:rPr lang="en-US" sz="2400" b="1" dirty="0" smtClean="0">
                <a:solidFill>
                  <a:srgbClr val="AD2DED"/>
                </a:solidFill>
              </a:rPr>
              <a:t>(</a:t>
            </a:r>
            <a:r>
              <a:rPr lang="en-US" sz="2400" b="1" dirty="0" err="1" smtClean="0">
                <a:solidFill>
                  <a:srgbClr val="AD2DED"/>
                </a:solidFill>
              </a:rPr>
              <a:t>dno_head_ok,has_rule</a:t>
            </a:r>
            <a:r>
              <a:rPr lang="en-US" sz="2400" b="1" dirty="0" smtClean="0">
                <a:solidFill>
                  <a:srgbClr val="AD2DED"/>
                </a:solidFill>
              </a:rPr>
              <a:t>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AD2DED"/>
                </a:solidFill>
              </a:rPr>
              <a:t>fu_app_p1_5()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fu_p1_2_7_17()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fu_chk_lr_T1();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}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400" b="1" dirty="0" smtClean="0"/>
              <a:t>FUNCTION </a:t>
            </a:r>
            <a:r>
              <a:rPr lang="en-US" sz="2400" b="1" dirty="0" smtClean="0">
                <a:solidFill>
                  <a:srgbClr val="AD2DED"/>
                </a:solidFill>
              </a:rPr>
              <a:t>fu_p1_5() </a:t>
            </a:r>
            <a:r>
              <a:rPr lang="en-US" sz="2400" b="1" dirty="0" smtClean="0"/>
              <a:t>{</a:t>
            </a:r>
          </a:p>
          <a:p>
            <a:r>
              <a:rPr lang="en-US" sz="2400" b="1" dirty="0"/>
              <a:t>	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fu_get_tabno_head_and_spans</a:t>
            </a:r>
            <a:r>
              <a:rPr lang="en-US" sz="2400" b="1" dirty="0" smtClean="0"/>
              <a:t>(nota_r5,TS)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fu_get_facts2(nota)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}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vc_daygram</a:t>
            </a:r>
            <a:r>
              <a:rPr lang="de-DE" sz="1800" b="1" dirty="0">
                <a:solidFill>
                  <a:srgbClr val="AD2DED"/>
                </a:solidFill>
              </a:rPr>
              <a:t>5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vc_dayset</a:t>
            </a:r>
            <a:r>
              <a:rPr lang="de-DE" sz="1800" b="1" dirty="0">
                <a:solidFill>
                  <a:srgbClr val="5981C1"/>
                </a:solidFill>
              </a:rPr>
              <a:t>6</a:t>
            </a:r>
            <a:endParaRPr lang="de-DE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vc_daymarc</a:t>
            </a:r>
            <a:r>
              <a:rPr lang="de-DE" sz="1800" b="1" dirty="0">
                <a:solidFill>
                  <a:srgbClr val="AD2DED"/>
                </a:solidFill>
              </a:rPr>
              <a:t>7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sis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AD2DED"/>
                </a:solidFill>
              </a:rPr>
              <a:t>  </a:t>
            </a:r>
            <a:r>
              <a:rPr lang="de-DE" sz="3600" dirty="0" smtClean="0">
                <a:solidFill>
                  <a:srgbClr val="AD2DED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AD2DED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AD2DED"/>
                </a:solidFill>
              </a:rPr>
              <a:t>sis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1800000"/>
            <a:ext cx="16257588" cy="6368222"/>
          </a:xfrm>
        </p:spPr>
        <p:txBody>
          <a:bodyPr/>
          <a:lstStyle/>
          <a:p>
            <a:r>
              <a:rPr lang="de-DE" b="1" dirty="0" smtClean="0"/>
              <a:t>VZG Project </a:t>
            </a:r>
            <a:r>
              <a:rPr lang="de-DE" b="1" dirty="0" err="1" smtClean="0"/>
              <a:t>Colibri</a:t>
            </a:r>
            <a:r>
              <a:rPr lang="de-DE" b="1" dirty="0" smtClean="0"/>
              <a:t>/DDC </a:t>
            </a:r>
            <a:r>
              <a:rPr lang="de-DE" dirty="0" smtClean="0"/>
              <a:t>(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2003)</a:t>
            </a:r>
          </a:p>
          <a:p>
            <a:r>
              <a:rPr lang="de-DE" b="1" dirty="0" smtClean="0"/>
              <a:t>DDC Search System</a:t>
            </a: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AD2DED"/>
                </a:solidFill>
              </a:rPr>
              <a:t>		</a:t>
            </a:r>
            <a:r>
              <a:rPr lang="de-DE" b="1" dirty="0" err="1" smtClean="0">
                <a:solidFill>
                  <a:srgbClr val="AD2DED"/>
                </a:solidFill>
              </a:rPr>
              <a:t>Automatic</a:t>
            </a:r>
            <a:r>
              <a:rPr lang="de-DE" b="1" dirty="0" smtClean="0">
                <a:solidFill>
                  <a:srgbClr val="AD2DED"/>
                </a:solidFill>
              </a:rPr>
              <a:t> Analysis </a:t>
            </a:r>
            <a:r>
              <a:rPr lang="de-DE" b="1" dirty="0" err="1" smtClean="0">
                <a:solidFill>
                  <a:srgbClr val="AD2DED"/>
                </a:solidFill>
              </a:rPr>
              <a:t>of</a:t>
            </a:r>
            <a:r>
              <a:rPr lang="de-DE" b="1" dirty="0" smtClean="0">
                <a:solidFill>
                  <a:srgbClr val="AD2DED"/>
                </a:solidFill>
              </a:rPr>
              <a:t> DDC Numbers </a:t>
            </a:r>
            <a:endParaRPr lang="de-DE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past</a:t>
            </a: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sz="4000" dirty="0" smtClean="0"/>
              <a:t>2004-2007 				(DDC </a:t>
            </a:r>
            <a:r>
              <a:rPr lang="de-DE" sz="4000" dirty="0" err="1" smtClean="0">
                <a:solidFill>
                  <a:srgbClr val="AD2DED"/>
                </a:solidFill>
              </a:rPr>
              <a:t>proprietary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sz="4000" dirty="0" smtClean="0">
                <a:solidFill>
                  <a:srgbClr val="AD2DED"/>
                </a:solidFill>
              </a:rPr>
              <a:t>	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present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sz="4000" dirty="0" smtClean="0"/>
              <a:t>2013- 						(DDC </a:t>
            </a:r>
            <a:r>
              <a:rPr lang="de-DE" sz="4000" dirty="0" smtClean="0">
                <a:solidFill>
                  <a:srgbClr val="AD2DED"/>
                </a:solidFill>
              </a:rPr>
              <a:t>MARC21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AD2DED"/>
                </a:solidFill>
              </a:rPr>
              <a:t>? … </a:t>
            </a:r>
            <a:r>
              <a:rPr lang="de-DE" dirty="0" err="1" smtClean="0">
                <a:solidFill>
                  <a:srgbClr val="AD2DED"/>
                </a:solidFill>
              </a:rPr>
              <a:t>bf:Classification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smtClean="0">
                <a:solidFill>
                  <a:srgbClr val="AD2DED"/>
                </a:solidFill>
              </a:rPr>
              <a:t>…	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rgbClr val="AD2DED"/>
                </a:solidFill>
              </a:rPr>
              <a:t>BIBFRAME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6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54000" y="5740400"/>
            <a:ext cx="153543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4000" y="1799999"/>
            <a:ext cx="15354300" cy="394040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-1799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vc_daygram</a:t>
            </a:r>
            <a:r>
              <a:rPr lang="de-DE" sz="5400" dirty="0" smtClean="0"/>
              <a:t>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708.111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&lt;765_26_to_analyze; 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Arts &amp;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Arts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Galleries,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museums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private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//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North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2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708.11- 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Canada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British Columbia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-&gt;tabno:T2--711&gt; 6a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Canadian Cordillera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-&gt;RI:T2--711&gt; 6a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de-DE" dirty="0"/>
          </a:p>
          <a:p>
            <a:r>
              <a:rPr lang="de-DE" sz="3600" b="1" dirty="0" smtClean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dno_atom</a:t>
            </a:r>
            <a:r>
              <a:rPr lang="de-DE" sz="3600" dirty="0" smtClean="0"/>
              <a:t>:	</a:t>
            </a:r>
            <a:r>
              <a:rPr lang="de-DE" sz="3600" dirty="0" err="1" smtClean="0"/>
              <a:t>semantically</a:t>
            </a:r>
            <a:r>
              <a:rPr lang="de-DE" sz="3600" dirty="0" smtClean="0"/>
              <a:t> </a:t>
            </a:r>
            <a:r>
              <a:rPr lang="de-DE" sz="3600" dirty="0" err="1" smtClean="0"/>
              <a:t>smallest</a:t>
            </a:r>
            <a:r>
              <a:rPr lang="de-DE" sz="3600" dirty="0" smtClean="0"/>
              <a:t> </a:t>
            </a:r>
            <a:r>
              <a:rPr lang="de-DE" sz="3600" dirty="0" err="1" smtClean="0"/>
              <a:t>unit</a:t>
            </a:r>
            <a:r>
              <a:rPr lang="de-DE" sz="3600" dirty="0" smtClean="0"/>
              <a:t> </a:t>
            </a:r>
            <a:r>
              <a:rPr lang="de-DE" sz="3600" dirty="0" err="1" smtClean="0"/>
              <a:t>that</a:t>
            </a:r>
            <a:r>
              <a:rPr lang="de-DE" sz="3600" dirty="0" smtClean="0"/>
              <a:t> </a:t>
            </a:r>
            <a:r>
              <a:rPr lang="de-DE" sz="3600" dirty="0" err="1" smtClean="0"/>
              <a:t>represents</a:t>
            </a:r>
            <a:r>
              <a:rPr lang="de-DE" sz="3600" dirty="0" smtClean="0"/>
              <a:t> a DDC </a:t>
            </a:r>
            <a:r>
              <a:rPr lang="de-DE" sz="3600" dirty="0" err="1" smtClean="0"/>
              <a:t>class</a:t>
            </a:r>
            <a:r>
              <a:rPr lang="de-DE" sz="3600" dirty="0" smtClean="0"/>
              <a:t> </a:t>
            </a:r>
          </a:p>
          <a:p>
            <a:r>
              <a:rPr lang="de-DE" sz="3600" b="1" dirty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dno_mol</a:t>
            </a:r>
            <a:r>
              <a:rPr lang="de-DE" sz="3600" dirty="0" smtClean="0"/>
              <a:t>:	via </a:t>
            </a:r>
            <a:r>
              <a:rPr lang="de-DE" sz="3600" dirty="0" err="1" smtClean="0"/>
              <a:t>rule</a:t>
            </a:r>
            <a:r>
              <a:rPr lang="de-DE" sz="3600" dirty="0"/>
              <a:t>(</a:t>
            </a:r>
            <a:r>
              <a:rPr lang="de-DE" sz="3600" dirty="0" smtClean="0"/>
              <a:t>s) </a:t>
            </a:r>
            <a:r>
              <a:rPr lang="de-DE" sz="3600" dirty="0" err="1" smtClean="0"/>
              <a:t>synthesized</a:t>
            </a:r>
            <a:r>
              <a:rPr lang="de-DE" sz="3600" dirty="0" smtClean="0"/>
              <a:t> (</a:t>
            </a:r>
            <a:r>
              <a:rPr lang="de-DE" sz="3600" dirty="0" err="1" smtClean="0"/>
              <a:t>built</a:t>
            </a:r>
            <a:r>
              <a:rPr lang="de-DE" sz="3600" dirty="0" smtClean="0"/>
              <a:t>) DDC </a:t>
            </a:r>
            <a:r>
              <a:rPr lang="de-DE" sz="3600" dirty="0" err="1" smtClean="0"/>
              <a:t>number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9"/>
            <a:ext cx="2400300" cy="18002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25700" y="140970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Picture </a:t>
            </a:r>
            <a:r>
              <a:rPr lang="de-DE" b="1" dirty="0" err="1" smtClean="0"/>
              <a:t>see</a:t>
            </a:r>
            <a:r>
              <a:rPr lang="de-DE" b="1" dirty="0" smtClean="0"/>
              <a:t> References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62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3455580" y="3846731"/>
            <a:ext cx="982921" cy="959185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2814300" y="4152900"/>
            <a:ext cx="2243289" cy="5080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66950" y="114300"/>
            <a:ext cx="3340100" cy="1173047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hteck 1025"/>
          <p:cNvSpPr/>
          <p:nvPr/>
        </p:nvSpPr>
        <p:spPr>
          <a:xfrm>
            <a:off x="2489200" y="266700"/>
            <a:ext cx="2362200" cy="825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" name="Rechteck 1024"/>
          <p:cNvSpPr/>
          <p:nvPr/>
        </p:nvSpPr>
        <p:spPr>
          <a:xfrm>
            <a:off x="12814300" y="2667000"/>
            <a:ext cx="203200" cy="5334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" name="Rechteck 1023"/>
          <p:cNvSpPr/>
          <p:nvPr/>
        </p:nvSpPr>
        <p:spPr>
          <a:xfrm>
            <a:off x="11747500" y="4152900"/>
            <a:ext cx="800100" cy="5080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940300" y="266700"/>
            <a:ext cx="431800" cy="8255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0553700" y="4152900"/>
            <a:ext cx="10160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0147300" y="4152900"/>
            <a:ext cx="2032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9588500" y="4152900"/>
            <a:ext cx="4445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9385300" y="2768600"/>
            <a:ext cx="406400" cy="4318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712200" y="2667000"/>
            <a:ext cx="13970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388350" y="2667000"/>
            <a:ext cx="23495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280400" y="2247900"/>
            <a:ext cx="1422400" cy="4191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959100" y="2247900"/>
            <a:ext cx="800100" cy="4191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91400" y="4152900"/>
            <a:ext cx="1993900" cy="5080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489200" y="2667000"/>
            <a:ext cx="1498600" cy="5334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100" y="2247900"/>
            <a:ext cx="1066800" cy="4191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30800" y="4152900"/>
            <a:ext cx="2082800" cy="50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73700" y="2667000"/>
            <a:ext cx="14478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30850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vc_KB</a:t>
            </a:r>
            <a:r>
              <a:rPr lang="de-DE" sz="5400" dirty="0" smtClean="0">
                <a:solidFill>
                  <a:schemeClr val="tx1"/>
                </a:solidFill>
              </a:rPr>
              <a:t>,</a:t>
            </a:r>
            <a:r>
              <a:rPr lang="de-DE" sz="5400" dirty="0" smtClean="0">
                <a:solidFill>
                  <a:srgbClr val="AD2DED"/>
                </a:solidFill>
              </a:rPr>
              <a:t> </a:t>
            </a:r>
            <a:r>
              <a:rPr lang="de-DE" sz="5400" dirty="0" err="1" smtClean="0">
                <a:solidFill>
                  <a:srgbClr val="AD2DED"/>
                </a:solidFill>
              </a:rPr>
              <a:t>vc_daymarc</a:t>
            </a:r>
            <a:r>
              <a:rPr lang="de-DE" sz="5400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00000"/>
            <a:ext cx="16257589" cy="636822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9208" y="8451063"/>
            <a:ext cx="16257588" cy="413283"/>
          </a:xfrm>
        </p:spPr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bano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preno2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32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vc_KB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&lt;r1&gt;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&lt;r2&gt;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&lt;r3&gt;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#T2--711-T2—719</a:t>
            </a:r>
          </a:p>
          <a:p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vc_daymarc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765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708.111</a:t>
            </a:r>
          </a:p>
          <a:p>
            <a:endParaRPr lang="de-DE" sz="32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$a: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$b: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$s: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added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endParaRPr lang="de-DE" sz="3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ending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span,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internal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sequence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$z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9588500" y="3200400"/>
            <a:ext cx="1422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Gerade Verbindung 1026"/>
          <p:cNvCxnSpPr/>
          <p:nvPr/>
        </p:nvCxnSpPr>
        <p:spPr>
          <a:xfrm>
            <a:off x="8782050" y="3200400"/>
            <a:ext cx="14668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Gerade Verbindung 1029"/>
          <p:cNvCxnSpPr/>
          <p:nvPr/>
        </p:nvCxnSpPr>
        <p:spPr>
          <a:xfrm>
            <a:off x="8505825" y="3200400"/>
            <a:ext cx="128587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Gerade Verbindung 1031"/>
          <p:cNvCxnSpPr/>
          <p:nvPr/>
        </p:nvCxnSpPr>
        <p:spPr>
          <a:xfrm flipH="1">
            <a:off x="12147550" y="3200400"/>
            <a:ext cx="7683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Gerade Verbindung 1033"/>
          <p:cNvCxnSpPr/>
          <p:nvPr/>
        </p:nvCxnSpPr>
        <p:spPr>
          <a:xfrm>
            <a:off x="6197600" y="32004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3" name="Gerade Verbindung 1042"/>
          <p:cNvCxnSpPr/>
          <p:nvPr/>
        </p:nvCxnSpPr>
        <p:spPr>
          <a:xfrm>
            <a:off x="3238500" y="3200400"/>
            <a:ext cx="526732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159500" y="311445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57650" y="3296334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537700" y="320040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610" y="2374900"/>
            <a:ext cx="15430500" cy="5651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333.333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&lt;ul1_to_analyze; 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 Economics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 Economics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Ownership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Private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ownership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333.33- 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possession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333.333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Sale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gift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20531134">
            <a:off x="414669" y="244559"/>
            <a:ext cx="354065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8300" y="5092700"/>
            <a:ext cx="15076410" cy="310742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68300" y="2235200"/>
            <a:ext cx="15214600" cy="285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555.55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&lt;ul2_to_analyze; 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6&gt;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5----- Science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55----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geology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,. . .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4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Stratifications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(Rock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5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&lt;p1_5-&gt;tabno_span:T2--4-T2--9&gt; 6b</a:t>
            </a:r>
          </a:p>
          <a:p>
            <a:pPr marL="0" indent="0">
              <a:buNone/>
            </a:pP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&lt;p1_5-&gt;RI:T2--5&gt;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--5.5- Iran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--5.55 Hamadān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Kordestān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Kermānshāhān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Īlām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endParaRPr lang="de-DE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&lt;p1_5-&gt;tabno:T2--555&gt; 6b //ul2//</a:t>
            </a:r>
          </a:p>
          <a:p>
            <a:pPr marL="0" indent="0" algn="ctr">
              <a:buNone/>
            </a:pPr>
            <a:r>
              <a:rPr lang="de-DE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20058953" flipH="1">
            <a:off x="49676" y="252644"/>
            <a:ext cx="3457365" cy="16884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81000" y="6527800"/>
            <a:ext cx="15063710" cy="15367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81000" y="2476500"/>
            <a:ext cx="15063710" cy="40513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&lt;ul3_to_analyze;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Chemical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engineering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Ceramic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allied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technologies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materials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equipment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4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-&gt;RI:738.144&gt; 6a //ul3//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19740678">
            <a:off x="42500" y="226365"/>
            <a:ext cx="3402449" cy="1998905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09" y="2888055"/>
            <a:ext cx="15412401" cy="520332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755" y="1331905"/>
            <a:ext cx="16201833" cy="15561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20503"/>
            <a:ext cx="13825280" cy="1311402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33CC33"/>
                </a:solidFill>
              </a:rPr>
              <a:t>33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sz="1800" dirty="0" smtClean="0">
                <a:solidFill>
                  <a:srgbClr val="008080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(Tore </a:t>
            </a:r>
            <a:r>
              <a:rPr lang="en-US" sz="1800" b="1" dirty="0" err="1" smtClean="0">
                <a:solidFill>
                  <a:schemeClr val="tx1"/>
                </a:solidFill>
              </a:rPr>
              <a:t>Brattli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endParaRPr lang="de-DE" b="1" dirty="0">
              <a:solidFill>
                <a:srgbClr val="0080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5755" y="1331905"/>
            <a:ext cx="16526109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331.890410263362014098133 &lt;ul63_to_analyze;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25&gt;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33----------------------- Economics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331----------------------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economics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331.89-------------------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---.-----0--------------- Computer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&lt;p1_5-&gt;331.89041001-331.89041999-&gt;dno_main:0&gt;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---.-----02-------------- Library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&lt;p1_5-&gt;331.89041001-331.89041999-&gt;dno_div:02&gt;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Libraries,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archives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devoted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institutions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&lt;p1_5-&gt;331.89041001-331.89041999-&gt;dno_bui:026.33&gt;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---.-----026336----------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&lt;p1_5-&gt;331.89041001-331.89041999-&gt;dno_sub_span:026.336&gt;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---.--------33----------- Economics &lt;p1_5-&gt;331.89041001-331.89041999-&gt;dno_div:33&gt;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Internal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---.--------3361---------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governmental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General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&lt;p1_5-&gt;331.89041001-331.89041999-&gt;dno_sub_span:336.2014098&gt;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&lt;tabno_span:T1--093-T1--099:098&gt;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South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Northeastern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---.-----------------8133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Paraíba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&lt;p20_5-&gt;tabno:T2--8133&gt; 6b //ul63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82300" y="7518400"/>
            <a:ext cx="4662410" cy="55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Winners in </a:t>
            </a:r>
            <a:r>
              <a:rPr lang="de-DE" dirty="0" err="1" smtClean="0"/>
              <a:t>the</a:t>
            </a:r>
            <a:r>
              <a:rPr lang="de-DE" dirty="0" smtClean="0"/>
              <a:t> Dewey Palindrome Challenge</a:t>
            </a:r>
          </a:p>
          <a:p>
            <a:pPr algn="ctr"/>
            <a:r>
              <a:rPr lang="de-DE" dirty="0" smtClean="0"/>
              <a:t> (The Dewey </a:t>
            </a:r>
            <a:r>
              <a:rPr lang="de-DE" dirty="0" err="1"/>
              <a:t>b</a:t>
            </a:r>
            <a:r>
              <a:rPr lang="de-DE" dirty="0" err="1" smtClean="0"/>
              <a:t>log</a:t>
            </a:r>
            <a:r>
              <a:rPr lang="de-DE" dirty="0" smtClean="0"/>
              <a:t>: Rebecca, </a:t>
            </a:r>
            <a:r>
              <a:rPr lang="de-DE" dirty="0" err="1" smtClean="0"/>
              <a:t>February</a:t>
            </a:r>
            <a:r>
              <a:rPr lang="de-DE" dirty="0" smtClean="0"/>
              <a:t> 12, 2016)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4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841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704.03917104436109041074434323 &lt;ul67a_to_analyze;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30&gt;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 Arts &amp;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 Arts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 Special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Groups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East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---.------------0------------- Table 1. Standard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*20th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&lt;tabno:T1--0904&gt; 8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&lt;tabno_span:T1--0901-T1--0905:0904&gt;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*1900-1919 &lt;tabno:T1--09041&gt;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World War I, 1914-1918 &lt;RI:T1--09041&gt;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---.-----------------07-------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---.-----------------074------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Europe &lt;p20_5-&gt;tabno:T2--4&gt;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---.--------------------43---- Germany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Germany &lt;p20_5-&gt;tabno_span:T2--431-T2--435&gt;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---.--------------------43432- Northern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---.--------------------434323 Koblenz &lt;p20_5-&gt;tabno:T2--434323&gt;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354680" y="3886200"/>
              <a:ext cx="593280" cy="6098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840" y="3822840"/>
                <a:ext cx="624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329480" y="3843720"/>
              <a:ext cx="635400" cy="7455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0120" y="3834360"/>
                <a:ext cx="654120" cy="7642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hteck 8"/>
          <p:cNvSpPr/>
          <p:nvPr/>
        </p:nvSpPr>
        <p:spPr>
          <a:xfrm>
            <a:off x="12280610" y="2052083"/>
            <a:ext cx="3967505" cy="33067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7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2748439" y="2317898"/>
            <a:ext cx="3476847" cy="399244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817351" y="2381272"/>
            <a:ext cx="3339022" cy="38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http://</a:t>
            </a:r>
            <a:r>
              <a:rPr lang="de-DE" sz="2400" dirty="0" smtClean="0">
                <a:solidFill>
                  <a:srgbClr val="FF0000"/>
                </a:solidFill>
              </a:rPr>
              <a:t>www.worldcat.org/oclc/260050165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-13949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78421" y="948683"/>
            <a:ext cx="12570018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704.039171094436109041074434323 &lt;ul67b_to_analyze;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31&gt;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7------------------------------ Arts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70----------------------------- Arts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Groups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East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---.------0--------------------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---.------094------------------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&lt;tabno_span:T1--093-T1--099:094&gt;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---.--------44----------------- France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Monaco &lt;p20_5-&gt;tabno:T2--44&gt;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---.--------443---------------- Champagne-Ardenne, Ile-de-France, Lorraine,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Alsace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&lt;p20_5-&gt;tabno:T2--443&gt;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---.--------4436--------------- Ile-de-France &lt;p20_5-&gt;tabno:T2--4436&gt;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---.--------44361-------------- Paris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(Paris) &lt;p20_5-&gt;tabno:T2--44361&gt;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&lt;p1_5_30-&gt;tabno_span_1:T1--093-T1--099:0901-0905&gt;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*20th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&lt;p20_2_3-&gt;tabno:T1--0904&gt;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&lt;p20_2_3-&gt;tabno_span:T1--0901-T1--0905&gt;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&lt;p20_2_3-&gt;RI:T1--0904&gt;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*1900-1919 &lt;p20_2_3-&gt;tabno:T1--09041&gt;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World War I, 1914-1918 &lt;p20_2_3-&gt;RI:T1--09041&gt;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---.------------------07-------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---.------------------074------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---.---------------------43---- Germany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Germany &lt;p20_5-&gt;tabno_span:T2--431-T2--435&gt;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---.---------------------43432- Northern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---.---------------------434323 Koblenz &lt;p20_5-&gt;tabno:T2--434323&gt; 6b //ul67b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041120" y="3284950"/>
              <a:ext cx="771120" cy="18122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280" y="3221590"/>
                <a:ext cx="802800" cy="19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295080" y="9141840"/>
              <a:ext cx="99720" cy="3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9240" y="9078120"/>
                <a:ext cx="131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31241" y="3291268"/>
              <a:ext cx="753840" cy="19051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881" y="3281908"/>
                <a:ext cx="772560" cy="19238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Causes of analysis </a:t>
            </a:r>
            <a:r>
              <a:rPr lang="en-US" dirty="0"/>
              <a:t>f</a:t>
            </a:r>
            <a:r>
              <a:rPr lang="en-US" dirty="0" smtClean="0"/>
              <a:t>ailures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r>
              <a:rPr lang="de-DE" dirty="0"/>
              <a:t>DDC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 smtClean="0"/>
              <a:t>incorrectly</a:t>
            </a:r>
            <a:r>
              <a:rPr lang="de-DE" dirty="0" smtClean="0"/>
              <a:t> </a:t>
            </a:r>
            <a:r>
              <a:rPr lang="de-DE" dirty="0" err="1" smtClean="0"/>
              <a:t>constructed</a:t>
            </a:r>
            <a:r>
              <a:rPr lang="de-DE" dirty="0" smtClean="0"/>
              <a:t> (</a:t>
            </a:r>
            <a:r>
              <a:rPr lang="de-DE" dirty="0" err="1" smtClean="0"/>
              <a:t>wrong</a:t>
            </a:r>
            <a:r>
              <a:rPr lang="de-DE" dirty="0" smtClean="0"/>
              <a:t> /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digit</a:t>
            </a:r>
            <a:r>
              <a:rPr lang="de-DE" dirty="0" smtClean="0"/>
              <a:t>/s, extra </a:t>
            </a:r>
            <a:r>
              <a:rPr lang="de-DE" dirty="0" err="1" smtClean="0"/>
              <a:t>digit</a:t>
            </a:r>
            <a:r>
              <a:rPr lang="de-DE" dirty="0" smtClean="0"/>
              <a:t>/s) -&gt; </a:t>
            </a:r>
            <a:r>
              <a:rPr lang="de-DE" dirty="0" err="1" smtClean="0">
                <a:solidFill>
                  <a:srgbClr val="FF0000"/>
                </a:solidFill>
              </a:rPr>
              <a:t>input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failure</a:t>
            </a: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/>
              <a:t>i</a:t>
            </a:r>
            <a:r>
              <a:rPr lang="de-DE" dirty="0" err="1" smtClean="0"/>
              <a:t>ncomplete</a:t>
            </a:r>
            <a:r>
              <a:rPr lang="de-DE" dirty="0" smtClean="0"/>
              <a:t> </a:t>
            </a:r>
            <a:r>
              <a:rPr lang="de-DE" dirty="0">
                <a:solidFill>
                  <a:srgbClr val="FF0000"/>
                </a:solidFill>
              </a:rPr>
              <a:t>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DDC </a:t>
            </a:r>
            <a:r>
              <a:rPr lang="de-DE" dirty="0">
                <a:solidFill>
                  <a:srgbClr val="FF0000"/>
                </a:solidFill>
              </a:rPr>
              <a:t>Knowledge </a:t>
            </a:r>
            <a:r>
              <a:rPr lang="de-DE" dirty="0" smtClean="0">
                <a:solidFill>
                  <a:srgbClr val="FF0000"/>
                </a:solidFill>
              </a:rPr>
              <a:t>Base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AD2DED"/>
                </a:solidFill>
              </a:rPr>
              <a:t>vc_KB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implementation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AD2DED"/>
                </a:solidFill>
              </a:rPr>
              <a:t>vc_day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00"/>
            <a:ext cx="13857589" cy="1800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Incomplete</a:t>
            </a:r>
            <a:r>
              <a:rPr lang="de-DE" dirty="0" smtClean="0">
                <a:solidFill>
                  <a:srgbClr val="FF0000"/>
                </a:solidFill>
              </a:rPr>
              <a:t> 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r>
              <a:rPr lang="de-DE" dirty="0" smtClean="0"/>
              <a:t>, e. g.</a:t>
            </a:r>
            <a:r>
              <a:rPr lang="en-US" dirty="0" smtClean="0">
                <a:solidFill>
                  <a:srgbClr val="AD2DED"/>
                </a:solidFill>
              </a:rPr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812700"/>
            <a:ext cx="16257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 </a:t>
            </a:r>
            <a:r>
              <a:rPr lang="de-DE" sz="4800" dirty="0" smtClean="0"/>
              <a:t>…</a:t>
            </a:r>
            <a:r>
              <a:rPr lang="de-DE" sz="4800" dirty="0" smtClean="0">
                <a:solidFill>
                  <a:srgbClr val="33CCFF"/>
                </a:solidFill>
              </a:rPr>
              <a:t> 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“001</a:t>
            </a:r>
            <a:r>
              <a:rPr lang="de-DE" sz="4800" dirty="0" smtClean="0"/>
              <a:t>“&gt;ocd00154566&lt;/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d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616.1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c“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/>
              <a:t>616.9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“y“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endParaRPr lang="de-DE" sz="4800" dirty="0">
              <a:solidFill>
                <a:srgbClr val="33CC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990783" y="4387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CCFF"/>
                </a:solidFill>
              </a:rPr>
              <a:t>/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5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6791" y="8221134"/>
            <a:ext cx="11100797" cy="442383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Göttingen Workshop </a:t>
            </a:r>
            <a:r>
              <a:rPr lang="de-DE" altLang="de-DE" dirty="0">
                <a:solidFill>
                  <a:schemeClr val="bg1"/>
                </a:solidFill>
              </a:rPr>
              <a:t>DDC-Einsichten und -Aussichten (</a:t>
            </a:r>
            <a:r>
              <a:rPr lang="de-DE" altLang="de-DE" dirty="0" err="1">
                <a:solidFill>
                  <a:schemeClr val="bg1"/>
                </a:solidFill>
              </a:rPr>
              <a:t>ul</a:t>
            </a:r>
            <a:r>
              <a:rPr lang="de-DE" altLang="de-DE" dirty="0">
                <a:solidFill>
                  <a:schemeClr val="bg1"/>
                </a:solidFill>
              </a:rPr>
              <a:t>, 1. März 2007)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http://www.gbv.de/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79" y="1"/>
            <a:ext cx="14273371" cy="1308100"/>
          </a:xfrm>
        </p:spPr>
        <p:txBody>
          <a:bodyPr/>
          <a:lstStyle/>
          <a:p>
            <a:r>
              <a:rPr lang="de-DE" altLang="de-DE" dirty="0"/>
              <a:t>  </a:t>
            </a:r>
            <a:r>
              <a:rPr lang="de-DE" altLang="de-DE" sz="4400" dirty="0">
                <a:effectLst/>
              </a:rPr>
              <a:t>VZG-Projekt </a:t>
            </a:r>
            <a:r>
              <a:rPr lang="de-DE" altLang="de-DE" sz="4400" dirty="0" err="1">
                <a:effectLst/>
              </a:rPr>
              <a:t>Colibri</a:t>
            </a:r>
            <a:r>
              <a:rPr lang="de-DE" altLang="de-DE" sz="4400" dirty="0">
                <a:effectLst/>
              </a:rPr>
              <a:t>/DDC (1)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60362" y="1883833"/>
            <a:ext cx="13186710" cy="1151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de-DE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de-DE" sz="4400" i="1" dirty="0">
                <a:solidFill>
                  <a:srgbClr val="FF0000"/>
                </a:solidFill>
              </a:rPr>
              <a:t>CO </a:t>
            </a:r>
            <a:r>
              <a:rPr lang="en-GB" altLang="de-DE" sz="4400" dirty="0" err="1">
                <a:solidFill>
                  <a:srgbClr val="FF0000"/>
                </a:solidFill>
              </a:rPr>
              <a:t>ntext</a:t>
            </a:r>
            <a:r>
              <a:rPr lang="en-GB" altLang="de-DE" sz="4400" dirty="0">
                <a:solidFill>
                  <a:srgbClr val="FF0000"/>
                </a:solidFill>
              </a:rPr>
              <a:t> generation</a:t>
            </a:r>
            <a:r>
              <a:rPr lang="en-GB" altLang="de-DE" sz="4400" dirty="0"/>
              <a:t> 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de-DE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de-DE" sz="25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500" dirty="0"/>
          </a:p>
        </p:txBody>
      </p:sp>
      <p:pic>
        <p:nvPicPr>
          <p:cNvPr id="334852" name="Picture 4" descr="humming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3129" y="0"/>
            <a:ext cx="1964459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5055095" y="2554818"/>
            <a:ext cx="4733778" cy="1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3333CC"/>
                </a:solidFill>
              </a:rPr>
              <a:t>LI </a:t>
            </a:r>
            <a:r>
              <a:rPr lang="en-GB" altLang="de-DE" sz="4400" dirty="0" err="1">
                <a:solidFill>
                  <a:srgbClr val="3333CC"/>
                </a:solidFill>
              </a:rPr>
              <a:t>nguistic</a:t>
            </a:r>
            <a:r>
              <a:rPr lang="en-GB" altLang="de-DE" sz="4400" dirty="0">
                <a:solidFill>
                  <a:srgbClr val="3333CC"/>
                </a:solidFill>
              </a:rPr>
              <a:t> tools</a:t>
            </a:r>
            <a:r>
              <a:rPr lang="en-GB" altLang="de-DE" sz="4400" dirty="0"/>
              <a:t> for</a:t>
            </a:r>
            <a:r>
              <a:rPr lang="en-GB" altLang="de-DE" sz="4400" dirty="0">
                <a:solidFill>
                  <a:schemeClr val="tx2"/>
                </a:solidFill>
              </a:rPr>
              <a:t> </a:t>
            </a:r>
            <a:endParaRPr lang="en-GB" altLang="de-DE" sz="4400" dirty="0"/>
          </a:p>
          <a:p>
            <a:pPr algn="l">
              <a:buFontTx/>
              <a:buNone/>
            </a:pPr>
            <a:endParaRPr lang="de-DE" altLang="de-DE" sz="4400" i="1" dirty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4801071" y="6779684"/>
            <a:ext cx="8323545" cy="14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de-DE" altLang="de-DE" sz="2900"/>
              <a:t>            </a:t>
            </a:r>
            <a:r>
              <a:rPr lang="de-DE" altLang="de-DE" sz="2900">
                <a:solidFill>
                  <a:srgbClr val="FF0000"/>
                </a:solidFill>
              </a:rPr>
              <a:t>000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8000"/>
                </a:solidFill>
              </a:rPr>
              <a:t>020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0099"/>
                </a:solidFill>
              </a:rPr>
              <a:t>510</a:t>
            </a:r>
            <a:r>
              <a:rPr lang="de-DE" altLang="de-DE" sz="2900"/>
              <a:t> –</a:t>
            </a:r>
            <a:r>
              <a:rPr lang="de-DE" altLang="de-DE" sz="2900" i="1"/>
              <a:t> </a:t>
            </a:r>
            <a:r>
              <a:rPr lang="de-DE" altLang="de-DE" sz="2900">
                <a:solidFill>
                  <a:schemeClr val="tx2"/>
                </a:solidFill>
              </a:rPr>
              <a:t>511.3</a:t>
            </a:r>
          </a:p>
          <a:p>
            <a:pPr algn="l">
              <a:buFontTx/>
              <a:buNone/>
            </a:pPr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5825637" y="3420534"/>
            <a:ext cx="4626075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0099"/>
                </a:solidFill>
              </a:rPr>
              <a:t>B </a:t>
            </a:r>
            <a:r>
              <a:rPr lang="en-GB" altLang="de-DE" sz="4400" dirty="0" err="1">
                <a:solidFill>
                  <a:srgbClr val="000099"/>
                </a:solidFill>
              </a:rPr>
              <a:t>ibliographic</a:t>
            </a:r>
            <a:endParaRPr lang="de-DE" altLang="de-DE" sz="4400" dirty="0">
              <a:solidFill>
                <a:srgbClr val="000099"/>
              </a:solidFill>
            </a:endParaRP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6593356" y="4284134"/>
            <a:ext cx="2446357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R </a:t>
            </a:r>
            <a:r>
              <a:rPr lang="en-GB" altLang="de-DE" sz="4400" dirty="0" err="1">
                <a:solidFill>
                  <a:srgbClr val="006600"/>
                </a:solidFill>
              </a:rPr>
              <a:t>etrieval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7361074" y="5052484"/>
            <a:ext cx="2688090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I </a:t>
            </a:r>
            <a:r>
              <a:rPr lang="en-GB" altLang="de-DE" sz="4400" dirty="0" err="1">
                <a:solidFill>
                  <a:srgbClr val="006600"/>
                </a:solidFill>
              </a:rPr>
              <a:t>nterfaces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1390795" y="3838553"/>
            <a:ext cx="1031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2302382"/>
            <a:ext cx="16192500" cy="601611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miscellaneous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characteristics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T7--06#&lt;r1&gt;#T7-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-06&lt;9f&gt;&lt;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r2&gt;#T1—086#&lt;r7&gt;#T1-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0862-T1—0869#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&gt;#[Stage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T7--7921#&lt;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&gt;#[Drama]#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Suedwestliche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Steiermark#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&gt;#Bezirk Leibnitz#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005.369#&lt;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de-DE" sz="24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721-729:042#&lt;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disabilities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781.284#&lt;r9&gt;#781.2-781.8#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790.0135#&lt;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&gt;#[Effective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of leisure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-added [end]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Incomplete Knowledge Base (</a:t>
            </a:r>
            <a:r>
              <a:rPr lang="en-US" sz="6000" dirty="0" err="1" smtClean="0">
                <a:solidFill>
                  <a:srgbClr val="AD2DED"/>
                </a:solidFill>
              </a:rPr>
              <a:t>vc_KB</a:t>
            </a:r>
            <a:r>
              <a:rPr lang="en-US" sz="6000" dirty="0" smtClean="0">
                <a:solidFill>
                  <a:srgbClr val="FF0000"/>
                </a:solidFill>
              </a:rPr>
              <a:t>)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chemeClr val="tx2"/>
                </a:solidFill>
              </a:rPr>
              <a:t>if “ul-e23-added” is not contained in K 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Incomplete implementation (</a:t>
            </a:r>
            <a:r>
              <a:rPr lang="en-US" dirty="0" err="1" smtClean="0">
                <a:solidFill>
                  <a:srgbClr val="AD2DED"/>
                </a:solidFill>
              </a:rPr>
              <a:t>vc_day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9208" y="2184469"/>
            <a:ext cx="16039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FUp1_5_11 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FUp1_5_17 ############## Not implemented yet #################\n");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FUp9_19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FUp20_23_24 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FUp21_7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FUp22_5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FUp25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FUp26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FUp27_7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FUp29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FUp55_19 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FUp8_18_17 ############# Not implemented yet #################\n");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90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(</a:t>
            </a:r>
            <a:r>
              <a:rPr lang="en-US" dirty="0" err="1" smtClean="0"/>
              <a:t>vc_ds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size &amp; complexity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" y="2460401"/>
            <a:ext cx="16105188" cy="4829400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                   </a:t>
            </a:r>
            <a:r>
              <a:rPr lang="de-DE" sz="4800" dirty="0" smtClean="0">
                <a:solidFill>
                  <a:srgbClr val="5981C1"/>
                </a:solidFill>
              </a:rPr>
              <a:t>2009 </a:t>
            </a:r>
            <a:r>
              <a:rPr lang="de-DE" sz="4800" dirty="0" smtClean="0"/>
              <a:t>                </a:t>
            </a:r>
            <a:r>
              <a:rPr lang="de-DE" sz="4800" dirty="0" smtClean="0">
                <a:solidFill>
                  <a:srgbClr val="5981C1"/>
                </a:solidFill>
              </a:rPr>
              <a:t>2016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programs</a:t>
            </a:r>
            <a:r>
              <a:rPr lang="de-DE" sz="4800" dirty="0" smtClean="0"/>
              <a:t> &amp; </a:t>
            </a:r>
            <a:r>
              <a:rPr lang="de-DE" sz="4800" dirty="0" err="1" smtClean="0"/>
              <a:t>versions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vc_ds</a:t>
            </a:r>
            <a:r>
              <a:rPr lang="de-DE" sz="4800" dirty="0" smtClean="0"/>
              <a:t>)           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80		</a:t>
            </a:r>
            <a:r>
              <a:rPr lang="de-DE" sz="4800" dirty="0"/>
              <a:t> </a:t>
            </a:r>
            <a:r>
              <a:rPr lang="de-DE" sz="4800" dirty="0" smtClean="0"/>
              <a:t>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173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functions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  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78</a:t>
            </a:r>
            <a:r>
              <a:rPr lang="de-DE" sz="4800" dirty="0"/>
              <a:t>	</a:t>
            </a:r>
            <a:r>
              <a:rPr lang="de-DE" sz="4800" dirty="0" smtClean="0"/>
              <a:t>       </a:t>
            </a:r>
            <a:r>
              <a:rPr lang="de-DE" sz="4800" dirty="0"/>
              <a:t>	</a:t>
            </a:r>
            <a:r>
              <a:rPr lang="de-DE" sz="4800" dirty="0" smtClean="0"/>
              <a:t>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</a:t>
            </a:r>
            <a:r>
              <a:rPr lang="de-DE" sz="4800" dirty="0" smtClean="0"/>
              <a:t>91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lines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	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7,728		    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9,913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conditional</a:t>
            </a:r>
            <a:r>
              <a:rPr lang="de-DE" sz="4800" dirty="0" smtClean="0"/>
              <a:t> </a:t>
            </a:r>
            <a:r>
              <a:rPr lang="de-DE" sz="4800" dirty="0" err="1" smtClean="0"/>
              <a:t>statements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		</a:t>
            </a: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878</a:t>
            </a:r>
            <a:r>
              <a:rPr lang="de-DE" sz="4800" dirty="0"/>
              <a:t>	</a:t>
            </a:r>
            <a:r>
              <a:rPr lang="de-DE" sz="4800" dirty="0" smtClean="0"/>
              <a:t>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1,445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596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of the automatic </a:t>
            </a:r>
            <a:r>
              <a:rPr lang="en-US" dirty="0"/>
              <a:t>a</a:t>
            </a:r>
            <a:r>
              <a:rPr lang="en-US" dirty="0" smtClean="0"/>
              <a:t>nalysis of </a:t>
            </a:r>
            <a:r>
              <a:rPr lang="en-US" dirty="0" smtClean="0">
                <a:solidFill>
                  <a:srgbClr val="AD2DED"/>
                </a:solidFill>
              </a:rPr>
              <a:t>824,735</a:t>
            </a:r>
            <a:r>
              <a:rPr lang="en-US" dirty="0" smtClean="0"/>
              <a:t> unique DDC numbers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(all)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last dno_id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complete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35980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782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896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45876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2       37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83565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093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3      334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418121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277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308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4       13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362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431483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5       62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134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493617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064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83%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592806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561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691889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87%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8       34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666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726555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477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9       98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180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824735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569633" y="7796463"/>
            <a:ext cx="12532104" cy="9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1002" y="3015356"/>
            <a:ext cx="12358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56248" y="2350568"/>
            <a:ext cx="12513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3101737" y="2359648"/>
            <a:ext cx="0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569632" y="2350568"/>
            <a:ext cx="1" cy="5454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5954233" y="235056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8562754" y="235964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/>
              <p14:cNvContentPartPr/>
              <p14:nvPr/>
            </p14:nvContentPartPr>
            <p14:xfrm>
              <a:off x="5851080" y="3530520"/>
              <a:ext cx="1499040" cy="219348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1720" y="3521160"/>
                <a:ext cx="1517760" cy="2212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1317" y="0"/>
            <a:ext cx="11426270" cy="2844470"/>
          </a:xfrm>
        </p:spPr>
        <p:txBody>
          <a:bodyPr>
            <a:normAutofit/>
          </a:bodyPr>
          <a:lstStyle/>
          <a:p>
            <a:r>
              <a:rPr lang="de-DE" sz="6000" dirty="0" err="1" smtClean="0"/>
              <a:t>Reaching</a:t>
            </a:r>
            <a:r>
              <a:rPr lang="de-DE" sz="6000" dirty="0" smtClean="0"/>
              <a:t> </a:t>
            </a:r>
            <a:r>
              <a:rPr lang="de-DE" sz="6000" dirty="0" err="1" smtClean="0"/>
              <a:t>up</a:t>
            </a:r>
            <a:r>
              <a:rPr lang="de-DE" sz="6000" dirty="0" smtClean="0"/>
              <a:t> </a:t>
            </a:r>
            <a:r>
              <a:rPr lang="de-DE" sz="6000" dirty="0" err="1" smtClean="0"/>
              <a:t>to</a:t>
            </a:r>
            <a:r>
              <a:rPr lang="de-DE" sz="6000" dirty="0"/>
              <a:t> </a:t>
            </a:r>
            <a:r>
              <a:rPr lang="de-DE" sz="6000" dirty="0" err="1" smtClean="0"/>
              <a:t>further</a:t>
            </a:r>
            <a:r>
              <a:rPr lang="de-DE" sz="6000" dirty="0" smtClean="0"/>
              <a:t> </a:t>
            </a:r>
            <a:r>
              <a:rPr lang="de-DE" sz="6000" dirty="0" err="1" smtClean="0"/>
              <a:t>Colibri</a:t>
            </a:r>
            <a:r>
              <a:rPr lang="de-DE" sz="6000" dirty="0" smtClean="0"/>
              <a:t> </a:t>
            </a:r>
            <a:r>
              <a:rPr lang="de-DE" sz="6000" dirty="0" err="1" smtClean="0"/>
              <a:t>tasks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998922"/>
            <a:ext cx="16257587" cy="6169300"/>
          </a:xfrm>
        </p:spPr>
        <p:txBody>
          <a:bodyPr/>
          <a:lstStyle/>
          <a:p>
            <a:pPr marL="0" indent="0" algn="ctr">
              <a:buNone/>
            </a:pPr>
            <a:endParaRPr lang="de-DE" sz="66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Live </a:t>
            </a:r>
            <a:r>
              <a:rPr lang="de-DE" sz="7200" dirty="0" err="1">
                <a:solidFill>
                  <a:srgbClr val="AD2DED"/>
                </a:solidFill>
              </a:rPr>
              <a:t>d</a:t>
            </a:r>
            <a:r>
              <a:rPr lang="de-DE" sz="7200" dirty="0" err="1" smtClean="0">
                <a:solidFill>
                  <a:srgbClr val="AD2DED"/>
                </a:solidFill>
              </a:rPr>
              <a:t>emonstration</a:t>
            </a:r>
            <a:r>
              <a:rPr lang="de-DE" sz="7200" dirty="0" smtClean="0">
                <a:solidFill>
                  <a:srgbClr val="AD2DED"/>
                </a:solidFill>
              </a:rPr>
              <a:t> ?</a:t>
            </a:r>
          </a:p>
          <a:p>
            <a:pPr marL="0" indent="0" algn="ctr">
              <a:buNone/>
            </a:pPr>
            <a:endParaRPr lang="de-DE" sz="14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  </a:t>
            </a:r>
            <a:r>
              <a:rPr lang="de-DE" sz="4800" dirty="0" err="1" smtClean="0"/>
              <a:t>Thank</a:t>
            </a:r>
            <a:r>
              <a:rPr lang="de-DE" sz="4800" dirty="0" smtClean="0"/>
              <a:t> </a:t>
            </a:r>
            <a:r>
              <a:rPr lang="de-DE" sz="4800" dirty="0" err="1" smtClean="0"/>
              <a:t>you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interest</a:t>
            </a:r>
            <a:r>
              <a:rPr lang="de-DE" sz="4800" dirty="0" smtClean="0"/>
              <a:t> in </a:t>
            </a:r>
            <a:r>
              <a:rPr lang="de-DE" sz="4800" dirty="0" err="1" smtClean="0"/>
              <a:t>the</a:t>
            </a:r>
            <a:r>
              <a:rPr lang="de-DE" sz="4800" dirty="0" smtClean="0"/>
              <a:t> VZG </a:t>
            </a:r>
            <a:r>
              <a:rPr lang="de-DE" sz="4800" dirty="0" err="1" smtClean="0"/>
              <a:t>project</a:t>
            </a:r>
            <a:r>
              <a:rPr lang="de-DE" sz="4800" dirty="0" smtClean="0"/>
              <a:t> </a:t>
            </a:r>
          </a:p>
          <a:p>
            <a:pPr marL="0" indent="0" algn="ctr">
              <a:buNone/>
            </a:pPr>
            <a:r>
              <a:rPr lang="en-GB" altLang="de-DE" sz="4800" i="1" dirty="0" smtClean="0">
                <a:solidFill>
                  <a:srgbClr val="FF0000"/>
                </a:solidFill>
              </a:rPr>
              <a:t>CO</a:t>
            </a:r>
            <a:r>
              <a:rPr lang="en-GB" altLang="de-DE" sz="4800" i="1" dirty="0" smtClean="0">
                <a:solidFill>
                  <a:srgbClr val="3333CC"/>
                </a:solidFill>
              </a:rPr>
              <a:t>LI</a:t>
            </a:r>
            <a:r>
              <a:rPr lang="en-GB" altLang="de-DE" sz="4800" i="1" dirty="0" smtClean="0">
                <a:solidFill>
                  <a:srgbClr val="000099"/>
                </a:solidFill>
              </a:rPr>
              <a:t>B</a:t>
            </a:r>
            <a:r>
              <a:rPr lang="en-GB" altLang="de-DE" sz="4800" i="1" dirty="0" smtClean="0">
                <a:solidFill>
                  <a:srgbClr val="006600"/>
                </a:solidFill>
              </a:rPr>
              <a:t>RI</a:t>
            </a:r>
            <a:r>
              <a:rPr lang="en-GB" altLang="de-DE" sz="4800" i="1" dirty="0" smtClean="0">
                <a:solidFill>
                  <a:srgbClr val="FF0000"/>
                </a:solidFill>
              </a:rPr>
              <a:t> </a:t>
            </a:r>
            <a:r>
              <a:rPr lang="de-DE" sz="4800" dirty="0" smtClean="0"/>
              <a:t>/ DDC</a:t>
            </a:r>
            <a:endParaRPr lang="de-DE" sz="5400" dirty="0" smtClean="0"/>
          </a:p>
          <a:p>
            <a:pPr marL="0" indent="0">
              <a:buNone/>
            </a:pPr>
            <a:r>
              <a:rPr lang="de-DE" sz="3600" dirty="0" err="1" smtClean="0"/>
              <a:t>My</a:t>
            </a:r>
            <a:r>
              <a:rPr lang="de-DE" sz="3600" dirty="0" smtClean="0"/>
              <a:t> </a:t>
            </a:r>
            <a:r>
              <a:rPr lang="de-DE" sz="3600" dirty="0" err="1" smtClean="0"/>
              <a:t>thanks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endParaRPr lang="de-DE" sz="3600" dirty="0" smtClean="0"/>
          </a:p>
          <a:p>
            <a:pPr marL="0" indent="0">
              <a:buNone/>
            </a:pPr>
            <a:r>
              <a:rPr lang="de-DE" altLang="de-DE" sz="3600" dirty="0"/>
              <a:t>Dipl.-Kfm. Reiner Diedrichs, Executive </a:t>
            </a:r>
            <a:r>
              <a:rPr lang="de-DE" altLang="de-DE" sz="3600" dirty="0" err="1"/>
              <a:t>Director</a:t>
            </a:r>
            <a:r>
              <a:rPr lang="de-DE" altLang="de-DE" sz="3600" dirty="0"/>
              <a:t> </a:t>
            </a:r>
            <a:r>
              <a:rPr lang="de-DE" altLang="de-DE" sz="3600" dirty="0" err="1"/>
              <a:t>of</a:t>
            </a:r>
            <a:r>
              <a:rPr lang="de-DE" altLang="de-DE" sz="3600" dirty="0"/>
              <a:t> </a:t>
            </a:r>
            <a:r>
              <a:rPr lang="de-DE" altLang="de-DE" sz="3600" dirty="0" err="1"/>
              <a:t>the</a:t>
            </a:r>
            <a:r>
              <a:rPr lang="de-DE" altLang="de-DE" sz="3600" dirty="0"/>
              <a:t> VZG, Göttingen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1026" name="Picture 2" descr="C:\ul\colibri\ul-doc\gfkl08\CIMG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37"/>
            <a:ext cx="4831317" cy="28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316" y="3021428"/>
            <a:ext cx="13820919" cy="1800000"/>
          </a:xfrm>
        </p:spPr>
        <p:txBody>
          <a:bodyPr>
            <a:normAutofit/>
          </a:bodyPr>
          <a:lstStyle/>
          <a:p>
            <a:r>
              <a:rPr lang="de-DE" sz="9600" dirty="0" smtClean="0"/>
              <a:t>Appendix</a:t>
            </a:r>
            <a:endParaRPr lang="de-DE" sz="9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258801" cy="8267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Revision of the Analysis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DDC Number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>704.0391710443610904107443433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(instead of the slides 36 &amp; 37)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6200" y="6400800"/>
            <a:ext cx="14643100" cy="176742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258800" y="1800001"/>
            <a:ext cx="2989315" cy="51049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0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233400" y="1912383"/>
            <a:ext cx="3014715" cy="485288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65099" y="977900"/>
            <a:ext cx="1624811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704.03917104436109041074434323 &lt;ul67a_to_analyze;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30&gt;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 Arts &amp;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 Arts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 Special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Groups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&lt;dno_sub_span:704.03-704.08&gt;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&lt;dno_sub_span:704.031-704.039&gt;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East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---.------0-------------------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Facet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Indicator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&lt;p49_52_53-&gt;tabno:T5--9171:0&gt; 14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Europe &lt;p49_52_53-&gt;tabno:T2--4&gt;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---.-------4------------------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---.-------44----------------- France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Monaco &lt;p49_52_53-&gt;tabno:T2--44&gt;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---.-------443---------------- Champagne-Ardenne, Ile-de-France, Lorraine,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Alsace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&lt;p49_52_53-&gt;tabno:T2--443&gt;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---.-------4436--------------- Ile-de-France &lt;p49_52_53-&gt;tabno:T2--4436&gt;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---.-------44361-------------- Paris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(Paris) &lt;p49_52_53-&gt;tabno:T2--44361&gt;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---.------------0------------- Table 1. Standard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*20th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&lt;tabno:T1--0904&gt;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&lt;tabno_span:T1--0901-T1--0905:0904&gt;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*1900-1919 &lt;tabno:T1--09041&gt;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World War I, 1914-1918 &lt;RI:T1--09041&gt;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---.-----------------07-------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---.-----------------074------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-1" y="1143000"/>
            <a:ext cx="162481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Europe &lt;p20_5-&gt;tabno:T2--4&gt;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---.--------------------43---- Germany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Germany &lt;p20_5-&gt;tabno_span:T2--431-T2--435&gt;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---.--------------------43432- Northern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---.--------------------434323 Koblenz &lt;p20_5-&gt;tabno:T2--434323&gt; 6b //ul67a//</a:t>
            </a:r>
          </a:p>
          <a:p>
            <a:endParaRPr lang="de-DE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ul67a[5]: 765 0#  $b704.03917104436109041074 $z1 $a0901 $c0905 $z1 $w0901 $c0905 $y1 $a074 $z2 $s434323 $u704.03917104436109041074434323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ul67a[4]: 765 0#  $b704.03917104436109041 $z1 $a09041 $z1 $a0901 $c0905 $z1 $w0901 $c0905 $y1 $t074 $u704.03917104436109041074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ul67a[3]: 765 0#  $b704.039171044361 $z1 $s09041 $u704.03917104436109041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ul67a[2]: 765 0#  $b704.039171 $z5 $a9171 $f0 $z2 $s44361 $u704.039171044361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ul67a[1]: 765 0#  $b704.03 $a704.031 $c704.039 $z5 $s9171 $u704.039171</a:t>
            </a:r>
          </a:p>
          <a:p>
            <a:endParaRPr lang="pl-PL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–examples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416" y="1545849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</a:t>
            </a:r>
          </a:p>
          <a:p>
            <a:pPr marL="0" indent="0">
              <a:buNone/>
            </a:pPr>
            <a:r>
              <a:rPr lang="de-DE" sz="4400" dirty="0" smtClean="0"/>
              <a:t>r5:  &gt;[</a:t>
            </a:r>
            <a:r>
              <a:rPr lang="de-DE" sz="4400" dirty="0" err="1" smtClean="0"/>
              <a:t>Nn</a:t>
            </a:r>
            <a:r>
              <a:rPr lang="de-DE" sz="4400" dirty="0" smtClean="0"/>
              <a:t>]</a:t>
            </a:r>
            <a:r>
              <a:rPr lang="de-DE" sz="4400" dirty="0" err="1" smtClean="0"/>
              <a:t>otation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r9:  </a:t>
            </a:r>
            <a:r>
              <a:rPr lang="de-DE" sz="4400" dirty="0" smtClean="0"/>
              <a:t>&gt;Add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</a:t>
            </a:r>
          </a:p>
          <a:p>
            <a:pPr marL="0" indent="0">
              <a:buNone/>
            </a:pPr>
            <a:r>
              <a:rPr lang="de-DE" sz="4400" dirty="0"/>
              <a:t>r</a:t>
            </a:r>
            <a:r>
              <a:rPr lang="de-DE" sz="4400" dirty="0" smtClean="0"/>
              <a:t>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                                                       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r30: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[</a:t>
            </a:r>
            <a:r>
              <a:rPr lang="de-DE" sz="4400" dirty="0" err="1" smtClean="0"/>
              <a:t>further</a:t>
            </a:r>
            <a:r>
              <a:rPr lang="de-DE" sz="4400" dirty="0" smtClean="0"/>
              <a:t>]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follows</a:t>
            </a:r>
            <a:r>
              <a:rPr lang="de-DE" sz="4400" dirty="0"/>
              <a:t> </a:t>
            </a:r>
            <a:r>
              <a:rPr lang="de-DE" sz="4400" dirty="0" smtClean="0"/>
              <a:t>...&lt;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r26: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at </a:t>
            </a:r>
            <a:r>
              <a:rPr lang="de-DE" sz="4400" dirty="0" err="1" smtClean="0"/>
              <a:t>beginning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</a:t>
            </a:r>
            <a:endParaRPr lang="de-DE" sz="36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454524" y="5624637"/>
            <a:ext cx="180753" cy="6060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5554800" y="4487400"/>
              <a:ext cx="5986800" cy="12279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440" y="4478040"/>
                <a:ext cx="6005520" cy="1246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4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2950"/>
            <a:ext cx="13836431" cy="181295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(1)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ana</a:t>
            </a:r>
            <a:r>
              <a:rPr lang="de-DE" dirty="0" err="1" smtClean="0"/>
              <a:t>lysis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syn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dirty="0" smtClean="0"/>
              <a:t>   </a:t>
            </a:r>
            <a:r>
              <a:rPr lang="de-DE" sz="4000" dirty="0" smtClean="0">
                <a:solidFill>
                  <a:srgbClr val="0070C0"/>
                </a:solidFill>
              </a:rPr>
              <a:t>1</a:t>
            </a:r>
            <a:endParaRPr lang="de-DE" sz="2000" dirty="0" smtClean="0"/>
          </a:p>
          <a:p>
            <a:r>
              <a:rPr lang="de-DE" dirty="0" err="1" smtClean="0">
                <a:solidFill>
                  <a:srgbClr val="AD2DED"/>
                </a:solidFill>
              </a:rPr>
              <a:t>auto</a:t>
            </a:r>
            <a:r>
              <a:rPr lang="de-DE" dirty="0" err="1" smtClean="0"/>
              <a:t>matic</a:t>
            </a:r>
            <a:r>
              <a:rPr lang="de-DE" dirty="0" smtClean="0"/>
              <a:t> DDC </a:t>
            </a:r>
            <a:r>
              <a:rPr lang="de-DE" dirty="0" err="1" smtClean="0"/>
              <a:t>classification</a:t>
            </a:r>
            <a:r>
              <a:rPr lang="de-DE" dirty="0"/>
              <a:t>	</a:t>
            </a:r>
            <a:r>
              <a:rPr lang="de-DE" dirty="0" smtClean="0"/>
              <a:t>							 </a:t>
            </a:r>
            <a:r>
              <a:rPr lang="de-DE" sz="4000" dirty="0" smtClean="0">
                <a:solidFill>
                  <a:srgbClr val="0070C0"/>
                </a:solidFill>
              </a:rPr>
              <a:t>2</a:t>
            </a: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emi-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DDC-EZB, DDC-RVK, … </a:t>
            </a:r>
            <a:r>
              <a:rPr lang="de-DE" dirty="0" err="1" smtClean="0">
                <a:solidFill>
                  <a:srgbClr val="AD2DED"/>
                </a:solidFill>
              </a:rPr>
              <a:t>conc</a:t>
            </a:r>
            <a:r>
              <a:rPr lang="de-DE" dirty="0" err="1" smtClean="0"/>
              <a:t>ordances</a:t>
            </a:r>
            <a:r>
              <a:rPr lang="de-DE" dirty="0" smtClean="0"/>
              <a:t> 														 </a:t>
            </a:r>
            <a:r>
              <a:rPr lang="de-DE" sz="4000" dirty="0" smtClean="0">
                <a:solidFill>
                  <a:srgbClr val="0070C0"/>
                </a:solidFill>
              </a:rPr>
              <a:t>3</a:t>
            </a:r>
            <a:endParaRPr lang="de-DE" dirty="0"/>
          </a:p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corr</a:t>
            </a:r>
            <a:r>
              <a:rPr lang="de-DE" dirty="0" err="1" smtClean="0"/>
              <a:t>ectness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sz="4000" dirty="0" smtClean="0"/>
              <a:t>                                                                                       </a:t>
            </a:r>
            <a:r>
              <a:rPr lang="de-DE" sz="4000" dirty="0" smtClean="0">
                <a:solidFill>
                  <a:srgbClr val="0070C0"/>
                </a:solidFill>
              </a:rPr>
              <a:t>          4</a:t>
            </a:r>
            <a:endParaRPr lang="de-DE" dirty="0" smtClean="0"/>
          </a:p>
          <a:p>
            <a:pPr marL="0" indent="0">
              <a:buNone/>
            </a:pPr>
            <a:r>
              <a:rPr lang="de-DE" sz="4000" dirty="0" smtClean="0">
                <a:solidFill>
                  <a:srgbClr val="5981C1"/>
                </a:solidFill>
              </a:rPr>
              <a:t>1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ana</a:t>
            </a:r>
            <a:r>
              <a:rPr lang="de-DE" sz="4000" dirty="0" smtClean="0">
                <a:solidFill>
                  <a:srgbClr val="5981C1"/>
                </a:solidFill>
              </a:rPr>
              <a:t>,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syn</a:t>
            </a:r>
            <a:r>
              <a:rPr lang="de-DE" sz="4000" dirty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2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coli-auto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 3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conc</a:t>
            </a:r>
            <a:r>
              <a:rPr lang="de-DE" sz="4000" b="1" dirty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4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corr</a:t>
            </a:r>
            <a:endParaRPr lang="de-DE" sz="54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0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0" y="255192"/>
            <a:ext cx="1382091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frequent rule patterns of the analysis of the </a:t>
            </a:r>
            <a:r>
              <a:rPr lang="en-US" dirty="0">
                <a:solidFill>
                  <a:srgbClr val="AD2DED"/>
                </a:solidFill>
              </a:rPr>
              <a:t>824.735</a:t>
            </a:r>
            <a:r>
              <a:rPr lang="en-US" dirty="0"/>
              <a:t> DDC numbers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031422"/>
            <a:ext cx="16346796" cy="6210877"/>
          </a:xfrm>
        </p:spPr>
        <p:txBody>
          <a:bodyPr/>
          <a:lstStyle/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classes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 dno1    dno2    dno3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dno4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dno5    dno6    dno7    dno8    dno9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card_p1_2_3                                   16.41%                          17.92%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    60.62%  35.95%  31.42%  35.41%   61.24%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23.33%  27.25%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44.81%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card_p1_5_30                                                                          36.19%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card_p9                                    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26.85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card_p20_5   18.15%  34.12%  22.61%  31.31%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28.10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29.60%  27.00%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card_p1_26                                                                    29.82%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78.77%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74.07%  54.03%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66.72%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77.65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54.95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52.93%  54.25%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47.74%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81.00%</a:t>
            </a:r>
          </a:p>
          <a:p>
            <a:pPr marL="0" indent="0">
              <a:buNone/>
            </a:pPr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503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palindromes</a:t>
            </a:r>
            <a:r>
              <a:rPr lang="de-DE" sz="3200" b="1" dirty="0" smtClean="0">
                <a:cs typeface="Courier New" panose="02070309020205020404" pitchFamily="49" charset="0"/>
              </a:rPr>
              <a:t> in GVK,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longest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GVK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palindrome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is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>
                <a:cs typeface="Courier New" panose="02070309020205020404" pitchFamily="49" charset="0"/>
              </a:rPr>
              <a:t>„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338.47674833</a:t>
            </a:r>
            <a:r>
              <a:rPr lang="de-DE" sz="3200" b="1" dirty="0" smtClean="0">
                <a:cs typeface="Courier New" panose="02070309020205020404" pitchFamily="49" charset="0"/>
              </a:rPr>
              <a:t>“ (11-digits): </a:t>
            </a:r>
            <a:r>
              <a:rPr lang="en-US" sz="3200" b="1" dirty="0" smtClean="0">
                <a:cs typeface="Courier New" panose="02070309020205020404" pitchFamily="49" charset="0"/>
              </a:rPr>
              <a:t>The 2005-</a:t>
            </a:r>
          </a:p>
          <a:p>
            <a:pPr marL="0" indent="0">
              <a:buNone/>
            </a:pPr>
            <a:r>
              <a:rPr lang="en-US" sz="3200" b="1" dirty="0" smtClean="0">
                <a:cs typeface="Courier New" panose="02070309020205020404" pitchFamily="49" charset="0"/>
              </a:rPr>
              <a:t>2010 </a:t>
            </a:r>
            <a:r>
              <a:rPr lang="en-US" sz="3200" b="1" dirty="0">
                <a:cs typeface="Courier New" panose="02070309020205020404" pitchFamily="49" charset="0"/>
              </a:rPr>
              <a:t>world outlook for veneer, plywood, and engineered wood product </a:t>
            </a:r>
            <a:r>
              <a:rPr lang="en-US" sz="3200" b="1" dirty="0" smtClean="0">
                <a:cs typeface="Courier New" panose="02070309020205020404" pitchFamily="49" charset="0"/>
              </a:rPr>
              <a:t>manufacturing (by </a:t>
            </a:r>
            <a:r>
              <a:rPr lang="en-US" sz="3200" b="1" dirty="0">
                <a:cs typeface="Courier New" panose="02070309020205020404" pitchFamily="49" charset="0"/>
              </a:rPr>
              <a:t>Philip M. </a:t>
            </a:r>
            <a:r>
              <a:rPr lang="en-US" sz="3200" b="1" dirty="0" smtClean="0">
                <a:cs typeface="Courier New" panose="02070309020205020404" pitchFamily="49" charset="0"/>
              </a:rPr>
              <a:t>Parker)  (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ppn_801230349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oclc_17163419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in_ul76</a:t>
            </a:r>
            <a:r>
              <a:rPr lang="de-DE" sz="3200" b="1" dirty="0" smtClean="0">
                <a:cs typeface="Courier New" panose="02070309020205020404" pitchFamily="49" charset="0"/>
              </a:rPr>
              <a:t>)</a:t>
            </a:r>
            <a:endParaRPr lang="de-DE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3200" dirty="0"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(1)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dno0 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dno1   dno2    dno3  dno4   dno5   dno6   dno7   dno8   dno9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35980  9896  37689  334556 13362  62134  99189  99083  34666  98180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1456    53    778   10033  1798   1622   1773   5296  10195   1188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  412    47    205    5862    42   1260   1117    587    414    507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  153     3     23     479     5    119    163     54   2460    382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   15     -      -       1     -      -      -      -    778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 1634   352   5636   23270   100   4780  15110  10946    939    417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   -     -      -       -     -      -      -      9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   -     -    130       -     -      -      -     14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 25818  2092  13351  156259  6712  11008  20325  42945   6477  57884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 2607   608   4548   36052   392   2839   5735  20886   4251  46745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-      -     230     -      -      -      -      -     38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  800     -      -    2172     -      -      -      1      -    253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   -     -    254    2920     -      -      -      -      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1      1       -     -      -      3     41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  87     -      -       -     -      -      -      1   8166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  732     -      -       3     -      -      -      5  16961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  623    89   4750   46539    18  18817  13560  19351    397  13981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   -     -      -       -     -      -    108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   48     3      1     317  1040   2741    356   4435      -      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   -     -      -       -     -      -      -    831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  471   281   1472   14942    59    512   2051   6750    120    371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    5   131   1738    4028     -   6695   1030   2890      -     13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  7731  1986   9608  138169   794  19698  25785  42570   5726   7402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   -   174      -       -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   -     -      -       2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   -     -      -       2     -      -      -      1      1      -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(2)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occurences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42592   5820  42495 441280 10960  70091  87116 157613  56886 129182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dno1   dno2   dno3   dno4   dno5  dno6    dno7   dno8   dno9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1.83%  2.27% 16.41%  2.31%  2.03%  3.36% 17.92%  0.92%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0.81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0.48%  1.33%  0.38%  1.80%  1.28%  0.37%  0.73%  0.39%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0.36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0.07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0.05%  0.11%  0.05%  0.17%  0.19%  0.03%  4.32%  0.30%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 -      -    0.00%   -      -      -      -     1.36%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3.84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13.26%  5.27%  0.91%  6.82% 17.35%  6.94%  1.65%  0.32%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-      -      -   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-      -     0.31%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60.62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35.95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31.42% 35.41% 61.24% 15.71% 23.33% 27.25% 11.39% 44.81%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10.45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10.70%  8.17%  3.58%  4.05%  6.58% 13.25%  7.47% 36.19%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 -      -     0.05%   -      -      -      -      -     0.03%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1.88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0.49%   -      -      -     0.00%   -     0.19%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-      -     0.60%  0.66%   -      -      -      -     0.00%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 -      -      -     0.00%  0.03%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 -      -      -      -     0.00% 14.36%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1.72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0.00%   -      -      -     0.00% 29.82%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1.46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1.53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11.18% 10.55%  0.16% 26.85% 15.57% 12.28%  0.70% 10.82%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-      -      -      -      -      -     0.12%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0.07%  9.49%  3.91%  0.41%  2.81%         0.00%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-      -      -      -      -      -      -     0.53%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4.83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3.46%  3.39%  0.54%  0.73%  2.35%  4.28%  0.21%  0.29%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2.25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4.09%  0.91%   -     9.55%  1.18%  1.83%   -     0.01%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18.15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22.61% 31.31%  7.24% 28.10% 29.60% 27.00% 10.06%  5.73%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-     2.99%   -      - 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-      -      -     0.00%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-      -      -     0.00%   -      -      -     0.00%  0.00%   -</a:t>
            </a:r>
          </a:p>
          <a:p>
            <a:pPr marL="0" indent="0">
              <a:buNone/>
            </a:pP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4285"/>
            <a:ext cx="16232188" cy="6609203"/>
          </a:xfrm>
        </p:spPr>
        <p:txBody>
          <a:bodyPr/>
          <a:lstStyle/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04-06-30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&amp;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vc_lib_DB_new.awk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05-02-26 vc_cin1.awk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05-06-14 vc_cin2.awk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05-07-13 vc_pdl2in.awk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ppn_dno_list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06-04-12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vc_idb3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7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84191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vc_low.awk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descr_val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vc_ran.awk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vc_polc.awk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vc_polc2.awk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bring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vc_psru.awk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vc_psam.awk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idno-added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WWW)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06-12-25 vc_dat1.awk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dno_incorrect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06-12-27 vc_dat3.awk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06-12-31 vc_dat4.awk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dno_mol_cnt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07-01-05 vc_dat2.awk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arity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vc_add.awk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vzg_colibri-add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-client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07-02-01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vc_pbk.awk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????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07-06-27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vc_cdbl.awka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 ... # IF in_file_to_ddc_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~"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07-12-19 vc_cdb2.awk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ddc_data_base2 (DDC-Basis2)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..., H0711ti2.dis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08-02-10 vc_chk2_ksh_nohup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vc_bidno_ksh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nohup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08-03-04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08-04-21 vc_psam2.awk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in_dnb_ABH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MAB2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08-04-30 vc_psam3.awk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/dnb_A_0, ... 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/dnb_H_9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08-05-01 vc_psam4.awk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dnb_A_0-20, dnb_A_1-20, ..., dnb_H_9-40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vc_tra.awk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vc_dqa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vc_corr.awk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08-07-08 vc_dsy_704.9489439230951507473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"%73%"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"%515%"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vc_determine_dnos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vc_res_sample1_dno_only.awk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vc_res_dno_dno_like_cnt.awk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FUREADIDB,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09-02-03 vc_res_sample1_final_extract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vc_dno_length_distribution.awk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vc_res_sample1_final_extract.awk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09-03-19 vc_pdl2.awk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vc_make_subset_by_random.awk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09-04-24 vc_ran_norm_from_21422.awk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[0,1]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21422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vc_make_subset_by_XXX.awk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XXX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09-05-09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10-03-02 vc_dat5.awk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&lt;001A&gt;, &lt;007G&gt;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10-03-08 vc_dat5_ksh                       vc_dat5.awk-vc_DB-09-12-11/ddc0 vc_DB-09-12-11/ddc1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vc_ckb_legend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hat: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 MARC21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10-06-02 vc_tra2.awk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(e.g.,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10-07-14 vc_cdbl2.awk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vzg_colibri_check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vc_chk2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DB/KB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10-11-16 vc_chk3.awk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tit_021A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supplement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11-09-20 vc_tst_chk2                      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-f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/ppn_0547516916 &gt; dno5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11-10-19 vc_chk2t.awk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 / KB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vc_chkd_ksh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in_dnb_A0745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in_dnb_H1010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11-11-23 vc_cdb2_ksh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!!...!!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vc_del2.awk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"&lt;026&gt;"-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"^705_line"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 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/in_dnb_A0745_without_contained,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vc_pconc_dr.awk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vc_tra3.awk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12-07-18 vc_ckb5.awk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base5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e23)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12-08-30 vc_dat6.awk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corresponding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etc.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13-03-06 vc_tra4.awk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vc_pact.awk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vc_dce2.awk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vc_pdce3.awk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vc_dce2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</a:t>
            </a:r>
            <a:r>
              <a:rPr lang="en-US" smtClean="0"/>
              <a:t>programs (6)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13-04-23 vc_rvk2marc.awk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MARC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13-08-06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vc_ddc_rvk_stat.awk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-DDC-RVK-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concordance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14-04-09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14-05-14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vc_cnt_dno_classes_ksh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 "---------- [0a]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dno_wrong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 et al. --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15-02-20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vc_day_srv_FUp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fu_p10_2_7()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fu_p9_19()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15-05-08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vc_day_rules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r1, r2,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i.e.,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in_ul50,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vc_pal_make.awk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vc_dsy.awk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in_dnosyn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vc_make_pdl2.awk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vc_make_pdl4.awk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-v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vc_day_port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=5550 &lt; in_gvk_all_0-15-02-24 &gt; ou_gvk_all_0-16-03-24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 5550 &gt; ou_gvk_all_0-16-03-24n_log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FUI, ...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2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" y="0"/>
            <a:ext cx="13832110" cy="14351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43001"/>
            <a:ext cx="16257588" cy="6942820"/>
          </a:xfrm>
        </p:spPr>
        <p:txBody>
          <a:bodyPr/>
          <a:lstStyle/>
          <a:p>
            <a:r>
              <a:rPr lang="de-DE" sz="4400" dirty="0" smtClean="0"/>
              <a:t>Ulrike Reiner: </a:t>
            </a:r>
            <a:r>
              <a:rPr lang="de-DE" sz="4400" i="1" dirty="0" smtClean="0"/>
              <a:t>Computer-</a:t>
            </a:r>
            <a:r>
              <a:rPr lang="de-DE" sz="4400" i="1" dirty="0" err="1" smtClean="0"/>
              <a:t>Aided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Assignment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of</a:t>
            </a:r>
            <a:r>
              <a:rPr lang="de-DE" sz="4400" i="1" dirty="0" smtClean="0"/>
              <a:t> DDC Numbers</a:t>
            </a:r>
            <a:r>
              <a:rPr lang="de-DE" sz="4400" dirty="0" smtClean="0"/>
              <a:t>. 32nd Annual Conference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German </a:t>
            </a:r>
            <a:r>
              <a:rPr lang="de-DE" sz="4400" dirty="0" err="1" smtClean="0"/>
              <a:t>Classification</a:t>
            </a:r>
            <a:r>
              <a:rPr lang="de-DE" sz="4400" dirty="0" smtClean="0"/>
              <a:t> Society – AG BIB: </a:t>
            </a:r>
            <a:r>
              <a:rPr lang="de-DE" sz="4400" dirty="0" err="1" smtClean="0"/>
              <a:t>Subject</a:t>
            </a:r>
            <a:r>
              <a:rPr lang="de-DE" sz="4400" dirty="0" smtClean="0"/>
              <a:t> </a:t>
            </a:r>
            <a:r>
              <a:rPr lang="de-DE" sz="4400" dirty="0" err="1" smtClean="0"/>
              <a:t>Indexing</a:t>
            </a:r>
            <a:r>
              <a:rPr lang="de-DE" sz="4400" dirty="0" smtClean="0"/>
              <a:t> 2008: </a:t>
            </a:r>
            <a:r>
              <a:rPr lang="de-DE" sz="4400" dirty="0" err="1" smtClean="0"/>
              <a:t>Accept</a:t>
            </a:r>
            <a:r>
              <a:rPr lang="de-DE" sz="4400" dirty="0" smtClean="0"/>
              <a:t> Progress!, Hamburg, </a:t>
            </a:r>
            <a:r>
              <a:rPr lang="de-DE" sz="4400" dirty="0" err="1" smtClean="0"/>
              <a:t>July</a:t>
            </a:r>
            <a:r>
              <a:rPr lang="de-DE" sz="4400" dirty="0" smtClean="0"/>
              <a:t> 17, 2008</a:t>
            </a:r>
            <a:r>
              <a:rPr lang="de-DE" sz="4400" dirty="0" smtClean="0">
                <a:solidFill>
                  <a:srgbClr val="5981C1"/>
                </a:solidFill>
              </a:rPr>
              <a:t> 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http</a:t>
            </a:r>
            <a:r>
              <a:rPr lang="de-DE" sz="3200" dirty="0">
                <a:solidFill>
                  <a:srgbClr val="5981C1"/>
                </a:solidFill>
                <a:hlinkClick r:id="rId2"/>
              </a:rPr>
              <a:t>://www.qucosa.de/recherche/frontdoor/?tx_slubopus4frontend[id]=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5668</a:t>
            </a:r>
            <a:endParaRPr lang="de-DE" sz="3200" dirty="0" smtClean="0">
              <a:solidFill>
                <a:srgbClr val="5981C1"/>
              </a:solidFill>
            </a:endParaRPr>
          </a:p>
          <a:p>
            <a:r>
              <a:rPr lang="de-DE" sz="4400" dirty="0" smtClean="0"/>
              <a:t>Ulrike Reiner: </a:t>
            </a:r>
            <a:r>
              <a:rPr lang="de-DE" sz="4400" i="1" dirty="0" smtClean="0"/>
              <a:t>Automatische </a:t>
            </a:r>
            <a:r>
              <a:rPr lang="de-DE" sz="4400" i="1" smtClean="0"/>
              <a:t>DDC-Klassifizierung bibliographischer </a:t>
            </a:r>
            <a:r>
              <a:rPr lang="de-DE" sz="4400" i="1" dirty="0" smtClean="0"/>
              <a:t>Titeldatensätze der Deutschen Nationalbibliografie</a:t>
            </a:r>
            <a:r>
              <a:rPr lang="de-DE" sz="4400" dirty="0" smtClean="0"/>
              <a:t>. In: Dialog mit Bibliotheken 2010/1, Hrsg. Deutsche </a:t>
            </a:r>
            <a:r>
              <a:rPr lang="de-DE" sz="4400" dirty="0" err="1" smtClean="0"/>
              <a:t>Nationalbiblio-thek</a:t>
            </a:r>
            <a:r>
              <a:rPr lang="de-DE" sz="4400" dirty="0" smtClean="0"/>
              <a:t>, ISSN 0936-1138, 22. Jahrgang, S. 23-29.</a:t>
            </a:r>
            <a:r>
              <a:rPr lang="de-DE" sz="3200" dirty="0" smtClean="0"/>
              <a:t> </a:t>
            </a:r>
            <a:r>
              <a:rPr lang="de-DE" sz="3200" dirty="0">
                <a:solidFill>
                  <a:srgbClr val="5981C1"/>
                </a:solidFill>
                <a:hlinkClick r:id="rId3"/>
              </a:rPr>
              <a:t>http://</a:t>
            </a:r>
            <a:r>
              <a:rPr lang="de-DE" sz="3200" dirty="0" smtClean="0">
                <a:solidFill>
                  <a:srgbClr val="5981C1"/>
                </a:solidFill>
                <a:hlinkClick r:id="rId3"/>
              </a:rPr>
              <a:t>d-nb.info/100980460X/34</a:t>
            </a:r>
            <a:r>
              <a:rPr lang="de-DE" sz="3200" dirty="0" smtClean="0">
                <a:solidFill>
                  <a:srgbClr val="5981C1"/>
                </a:solidFill>
              </a:rPr>
              <a:t> </a:t>
            </a:r>
          </a:p>
          <a:p>
            <a:r>
              <a:rPr lang="de-DE" sz="4400" dirty="0" smtClean="0">
                <a:solidFill>
                  <a:schemeClr val="tx1"/>
                </a:solidFill>
              </a:rPr>
              <a:t>Top </a:t>
            </a:r>
            <a:r>
              <a:rPr lang="de-DE" sz="4400" dirty="0" err="1" smtClean="0">
                <a:solidFill>
                  <a:schemeClr val="tx1"/>
                </a:solidFill>
              </a:rPr>
              <a:t>left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picture</a:t>
            </a:r>
            <a:r>
              <a:rPr lang="de-DE" sz="4400" dirty="0" smtClean="0">
                <a:solidFill>
                  <a:schemeClr val="tx1"/>
                </a:solidFill>
              </a:rPr>
              <a:t> on </a:t>
            </a:r>
            <a:r>
              <a:rPr lang="de-DE" sz="4400" dirty="0" err="1" smtClean="0">
                <a:solidFill>
                  <a:schemeClr val="tx1"/>
                </a:solidFill>
              </a:rPr>
              <a:t>slide</a:t>
            </a:r>
            <a:r>
              <a:rPr lang="de-DE" sz="4400" dirty="0" smtClean="0">
                <a:solidFill>
                  <a:schemeClr val="tx1"/>
                </a:solidFill>
              </a:rPr>
              <a:t> 30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3200" dirty="0" smtClean="0">
                <a:hlinkClick r:id="rId4"/>
              </a:rPr>
              <a:t>http</a:t>
            </a:r>
            <a:r>
              <a:rPr lang="de-DE" sz="3200" dirty="0">
                <a:hlinkClick r:id="rId4"/>
              </a:rPr>
              <a:t>://</a:t>
            </a:r>
            <a:r>
              <a:rPr lang="de-DE" sz="3200" dirty="0" smtClean="0">
                <a:hlinkClick r:id="rId4"/>
              </a:rPr>
              <a:t>option.canada.pagesperso-orange.fr/images/Iconographie%20Canada/lake_moraine.jpg</a:t>
            </a:r>
            <a:endParaRPr lang="de-DE" sz="3200" dirty="0" smtClean="0"/>
          </a:p>
          <a:p>
            <a:endParaRPr lang="de-DE" sz="3200" dirty="0" smtClean="0"/>
          </a:p>
          <a:p>
            <a:endParaRPr lang="de-DE" sz="2800" dirty="0" smtClean="0"/>
          </a:p>
          <a:p>
            <a:pPr marL="0" indent="0">
              <a:buNone/>
            </a:pPr>
            <a:r>
              <a:rPr lang="de-DE" sz="3200" dirty="0" smtClean="0"/>
              <a:t>      </a:t>
            </a: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>
              <a:solidFill>
                <a:srgbClr val="5981C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099" y="-1"/>
            <a:ext cx="1741489" cy="1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3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42804"/>
            <a:ext cx="13836431" cy="1757195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(2)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" y="1800001"/>
            <a:ext cx="16279891" cy="6273482"/>
          </a:xfrm>
        </p:spPr>
        <p:txBody>
          <a:bodyPr/>
          <a:lstStyle/>
          <a:p>
            <a:pPr marL="0" indent="0">
              <a:buNone/>
            </a:pPr>
            <a:r>
              <a:rPr lang="de-DE" sz="4000" b="1" dirty="0" smtClean="0">
                <a:solidFill>
                  <a:srgbClr val="5981C1"/>
                </a:solidFill>
              </a:rPr>
              <a:t>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</a:t>
            </a:r>
            <a:r>
              <a:rPr lang="de-DE" sz="4000" b="1" dirty="0" err="1" smtClean="0">
                <a:solidFill>
                  <a:srgbClr val="5981C1"/>
                </a:solidFill>
              </a:rPr>
              <a:t>proprietary</a:t>
            </a:r>
            <a:r>
              <a:rPr lang="de-DE" sz="4000" b="1" dirty="0" smtClean="0">
                <a:solidFill>
                  <a:srgbClr val="5981C1"/>
                </a:solidFill>
              </a:rPr>
              <a:t>)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(MARC 21)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coli-auto 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</a:t>
            </a:r>
            <a:r>
              <a:rPr lang="de-DE" sz="4000" dirty="0" err="1" smtClean="0">
                <a:solidFill>
                  <a:srgbClr val="5981C1"/>
                </a:solidFill>
              </a:rPr>
              <a:t>first</a:t>
            </a:r>
            <a:r>
              <a:rPr lang="de-DE" sz="4000" dirty="0" smtClean="0">
                <a:solidFill>
                  <a:srgbClr val="5981C1"/>
                </a:solidFill>
              </a:rPr>
              <a:t> </a:t>
            </a:r>
            <a:r>
              <a:rPr lang="de-DE" sz="4000" dirty="0" err="1" smtClean="0">
                <a:solidFill>
                  <a:srgbClr val="5981C1"/>
                </a:solidFill>
              </a:rPr>
              <a:t>steps</a:t>
            </a:r>
            <a:r>
              <a:rPr lang="de-DE" sz="4000" dirty="0" smtClean="0">
                <a:solidFill>
                  <a:srgbClr val="5981C1"/>
                </a:solidFill>
              </a:rPr>
              <a:t>                                           </a:t>
            </a:r>
            <a:r>
              <a:rPr lang="de-DE" sz="4000" b="1" dirty="0" err="1" smtClean="0">
                <a:solidFill>
                  <a:srgbClr val="5981C1"/>
                </a:solidFill>
              </a:rPr>
              <a:t>cocoda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conc</a:t>
            </a:r>
            <a:r>
              <a:rPr lang="de-DE" sz="4000" b="1" dirty="0" smtClean="0">
                <a:solidFill>
                  <a:srgbClr val="5981C1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syn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DFG </a:t>
            </a:r>
            <a:r>
              <a:rPr lang="de-DE" sz="4000" b="1" dirty="0" err="1" smtClean="0">
                <a:solidFill>
                  <a:srgbClr val="5981C1"/>
                </a:solidFill>
              </a:rPr>
              <a:t>project</a:t>
            </a:r>
            <a:r>
              <a:rPr lang="de-DE" sz="4000" b="1" dirty="0" smtClean="0">
                <a:solidFill>
                  <a:srgbClr val="5981C1"/>
                </a:solidFill>
              </a:rPr>
              <a:t>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             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corr</a:t>
            </a:r>
            <a:endParaRPr lang="de-DE" sz="4000" dirty="0"/>
          </a:p>
          <a:p>
            <a:pPr marL="0" indent="0">
              <a:buNone/>
            </a:pPr>
            <a:r>
              <a:rPr lang="de-DE" sz="4000" dirty="0" smtClean="0"/>
              <a:t>2003    ..06    ..07    ..08    ..09    ..10    ..11    ..12    ..13    ..14    ..15  ..16  ..17  …  </a:t>
            </a:r>
          </a:p>
          <a:p>
            <a:pPr marL="0" indent="0">
              <a:buNone/>
            </a:pPr>
            <a:r>
              <a:rPr lang="de-DE" sz="3200" smtClean="0"/>
              <a:t>Ul                           </a:t>
            </a:r>
            <a:r>
              <a:rPr lang="de-DE" sz="3200" dirty="0" smtClean="0"/>
              <a:t>U. Balakrishnan                    </a:t>
            </a:r>
            <a:r>
              <a:rPr lang="de-DE" sz="3200" dirty="0"/>
              <a:t>A</a:t>
            </a:r>
            <a:r>
              <a:rPr lang="de-DE" sz="3200" dirty="0" smtClean="0"/>
              <a:t>ndreas, Jakob                          Jana     </a:t>
            </a:r>
          </a:p>
          <a:p>
            <a:pPr marL="0" indent="0">
              <a:buNone/>
            </a:pPr>
            <a:r>
              <a:rPr lang="de-DE" sz="3200" dirty="0"/>
              <a:t> </a:t>
            </a:r>
            <a:r>
              <a:rPr lang="de-DE" sz="3200" dirty="0" smtClean="0"/>
              <a:t>                                                                                 Luca, Moritz                                                   </a:t>
            </a:r>
            <a:r>
              <a:rPr lang="de-DE" sz="3200" dirty="0" err="1" smtClean="0"/>
              <a:t>Morsheda</a:t>
            </a:r>
            <a:endParaRPr lang="de-DE" sz="3200" dirty="0" smtClean="0"/>
          </a:p>
          <a:p>
            <a:pPr marL="0" indent="0">
              <a:buNone/>
            </a:pPr>
            <a:r>
              <a:rPr lang="de-DE" sz="4000" dirty="0"/>
              <a:t> </a:t>
            </a:r>
            <a:r>
              <a:rPr lang="de-DE" sz="4000" dirty="0" smtClean="0"/>
              <a:t>                                                                                                 </a:t>
            </a: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66109" y="6233523"/>
            <a:ext cx="15880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1082" y="2520175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036959" y="3334215"/>
            <a:ext cx="0" cy="2877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780049" y="3992137"/>
            <a:ext cx="0" cy="2215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9422754" y="2544344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0682868" y="4772719"/>
            <a:ext cx="0" cy="143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1820293" y="5832088"/>
            <a:ext cx="0" cy="375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3857589" y="5386039"/>
            <a:ext cx="0" cy="821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67122" y="5490109"/>
            <a:ext cx="0" cy="720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405333" y="5490109"/>
            <a:ext cx="0" cy="75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/>
              <p14:cNvContentPartPr/>
              <p14:nvPr/>
            </p14:nvContentPartPr>
            <p14:xfrm>
              <a:off x="524880" y="5672520"/>
              <a:ext cx="14149800" cy="24728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5663160"/>
                <a:ext cx="14168520" cy="24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0008720" y="7154280"/>
              <a:ext cx="279720" cy="169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2880" y="7090920"/>
                <a:ext cx="311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736640" y="7137360"/>
              <a:ext cx="220680" cy="1357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0800" y="7074000"/>
                <a:ext cx="252360" cy="262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24102"/>
            <a:ext cx="13836431" cy="1824101"/>
          </a:xfrm>
        </p:spPr>
        <p:txBody>
          <a:bodyPr>
            <a:no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>
                <a:solidFill>
                  <a:srgbClr val="AD2DED"/>
                </a:solidFill>
              </a:rPr>
              <a:t>components</a:t>
            </a:r>
            <a:endParaRPr lang="de-DE" sz="6400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5654" y="1999799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queries</a:t>
            </a:r>
            <a:r>
              <a:rPr lang="de-DE" sz="4800" dirty="0" smtClean="0">
                <a:solidFill>
                  <a:srgbClr val="474747"/>
                </a:solidFill>
              </a:rPr>
              <a:t>                                  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answers</a:t>
            </a:r>
            <a:endParaRPr lang="de-DE" sz="4800" dirty="0" smtClean="0">
              <a:solidFill>
                <a:srgbClr val="474747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ysClr val="windowText" lastClr="000000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AD2DED"/>
                </a:solidFill>
              </a:rPr>
              <a:t>vzg</a:t>
            </a:r>
            <a:r>
              <a:rPr lang="de-DE" dirty="0" smtClean="0">
                <a:solidFill>
                  <a:srgbClr val="AD2DED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analyzer</a:t>
            </a:r>
            <a:r>
              <a:rPr lang="de-DE" dirty="0">
                <a:solidFill>
                  <a:srgbClr val="0070C0"/>
                </a:solidFill>
              </a:rPr>
              <a:t>	</a:t>
            </a:r>
            <a:r>
              <a:rPr lang="de-DE" dirty="0" smtClean="0">
                <a:solidFill>
                  <a:srgbClr val="0070C0"/>
                </a:solidFill>
              </a:rPr>
              <a:t>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_day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synthesizer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_dsy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classifier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_dcl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smtClean="0">
                <a:solidFill>
                  <a:srgbClr val="474747"/>
                </a:solidFill>
              </a:rPr>
              <a:t>Q&amp;A </a:t>
            </a:r>
            <a:r>
              <a:rPr lang="de-DE" dirty="0" err="1" smtClean="0">
                <a:solidFill>
                  <a:srgbClr val="474747"/>
                </a:solidFill>
              </a:rPr>
              <a:t>component</a:t>
            </a:r>
            <a:r>
              <a:rPr lang="de-DE" dirty="0" smtClean="0">
                <a:solidFill>
                  <a:srgbClr val="474747"/>
                </a:solidFill>
              </a:rPr>
              <a:t>  				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_dqa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6203801" y="1984924"/>
            <a:ext cx="3070306" cy="9924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AD2DED"/>
                </a:solidFill>
              </a:rPr>
              <a:t>DDC </a:t>
            </a:r>
            <a:r>
              <a:rPr lang="de-DE" sz="2800" b="1" dirty="0" err="1" smtClean="0">
                <a:solidFill>
                  <a:srgbClr val="AD2DED"/>
                </a:solidFill>
              </a:rPr>
              <a:t>search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r>
              <a:rPr lang="de-DE" sz="2800" b="1" dirty="0" err="1">
                <a:solidFill>
                  <a:srgbClr val="AD2DED"/>
                </a:solidFill>
              </a:rPr>
              <a:t>s</a:t>
            </a:r>
            <a:r>
              <a:rPr lang="de-DE" sz="2800" b="1" dirty="0" err="1" smtClean="0">
                <a:solidFill>
                  <a:srgbClr val="AD2DED"/>
                </a:solidFill>
              </a:rPr>
              <a:t>ystem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endParaRPr lang="de-DE" sz="2800" b="1" dirty="0">
              <a:solidFill>
                <a:srgbClr val="AD2DED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486413" y="238336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9318711" y="235999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12954000" y="3568700"/>
            <a:ext cx="736600" cy="7493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smtClean="0">
                <a:solidFill>
                  <a:srgbClr val="AD2DED"/>
                </a:solidFill>
              </a:rPr>
              <a:t>vc</a:t>
            </a:r>
            <a:r>
              <a:rPr lang="de-DE" sz="1800" dirty="0"/>
              <a:t>0</a:t>
            </a:r>
            <a:r>
              <a:rPr lang="de-DE" sz="6400" dirty="0" smtClean="0"/>
              <a:t>_</a:t>
            </a:r>
            <a:r>
              <a:rPr lang="de-DE" sz="6400" dirty="0" smtClean="0">
                <a:solidFill>
                  <a:srgbClr val="AD2DED"/>
                </a:solidFill>
              </a:rPr>
              <a:t>ds</a:t>
            </a:r>
            <a:r>
              <a:rPr lang="de-DE" sz="1800" dirty="0" smtClean="0"/>
              <a:t>1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812407" cy="60346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0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</a:t>
            </a:r>
            <a:r>
              <a:rPr lang="de-DE" sz="3600" b="1" dirty="0" err="1">
                <a:solidFill>
                  <a:srgbClr val="AD2DED"/>
                </a:solidFill>
              </a:rPr>
              <a:t>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b="1" dirty="0" smtClean="0">
                <a:solidFill>
                  <a:srgbClr val="5981C1"/>
                </a:solidFill>
              </a:rPr>
              <a:t>1 </a:t>
            </a:r>
            <a:r>
              <a:rPr lang="de-DE" sz="3600" b="1" dirty="0" err="1" smtClean="0">
                <a:solidFill>
                  <a:srgbClr val="AD2DED"/>
                </a:solidFill>
              </a:rPr>
              <a:t>ds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b="1" dirty="0" err="1" smtClean="0">
                <a:solidFill>
                  <a:srgbClr val="5981C1"/>
                </a:solidFill>
              </a:rPr>
              <a:t>dc_</a:t>
            </a:r>
            <a:r>
              <a:rPr lang="de-DE" sz="3600" b="1" dirty="0" err="1" smtClean="0">
                <a:solidFill>
                  <a:srgbClr val="AD2DED"/>
                </a:solidFill>
              </a:rPr>
              <a:t>s</a:t>
            </a:r>
            <a:r>
              <a:rPr lang="de-DE" sz="3600" b="1" dirty="0" err="1" smtClean="0">
                <a:solidFill>
                  <a:srgbClr val="5981C1"/>
                </a:solidFill>
              </a:rPr>
              <a:t>earch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system</a:t>
            </a:r>
            <a:r>
              <a:rPr lang="de-DE" sz="3600" dirty="0" smtClean="0">
                <a:solidFill>
                  <a:srgbClr val="5981C1"/>
                </a:solidFill>
              </a:rPr>
              <a:t> 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smtClean="0">
                <a:solidFill>
                  <a:srgbClr val="AD2DED"/>
                </a:solidFill>
              </a:rPr>
              <a:t>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0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dirty="0" smtClean="0">
                <a:solidFill>
                  <a:srgbClr val="0070C0"/>
                </a:solidFill>
              </a:rPr>
              <a:t>8 </a:t>
            </a:r>
            <a:r>
              <a:rPr lang="de-DE" sz="3600" b="1" dirty="0" err="1">
                <a:solidFill>
                  <a:srgbClr val="AD2DED"/>
                </a:solidFill>
              </a:rPr>
              <a:t>d</a:t>
            </a:r>
            <a:r>
              <a:rPr lang="de-DE" sz="3600" dirty="0" err="1">
                <a:solidFill>
                  <a:srgbClr val="AD2DED"/>
                </a:solidFill>
              </a:rPr>
              <a:t>dc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no</a:t>
            </a:r>
            <a:r>
              <a:rPr lang="de-DE" sz="3600" b="1" dirty="0" smtClean="0">
                <a:solidFill>
                  <a:srgbClr val="AD2DED"/>
                </a:solidFill>
              </a:rPr>
              <a:t>. </a:t>
            </a:r>
            <a:r>
              <a:rPr lang="de-DE" sz="3600" b="1" dirty="0" err="1" smtClean="0">
                <a:solidFill>
                  <a:srgbClr val="AD2DED"/>
                </a:solidFill>
              </a:rPr>
              <a:t>checker</a:t>
            </a:r>
            <a:endParaRPr lang="de-DE" sz="36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50724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5199577" y="2891862"/>
            <a:ext cx="2274849" cy="10819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_dno_</a:t>
            </a:r>
          </a:p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chk</a:t>
            </a:r>
            <a:r>
              <a:rPr lang="de-DE" b="1" dirty="0" smtClean="0">
                <a:solidFill>
                  <a:srgbClr val="AD2DED"/>
                </a:solidFill>
              </a:rPr>
              <a:t>8</a:t>
            </a:r>
            <a:endParaRPr lang="de-DE" b="1" dirty="0">
              <a:solidFill>
                <a:srgbClr val="AD2DED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4263889" y="3447949"/>
            <a:ext cx="854211" cy="15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449026" y="3502702"/>
            <a:ext cx="349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V">
  <a:themeElements>
    <a:clrScheme name="GBV">
      <a:dk1>
        <a:srgbClr val="474747"/>
      </a:dk1>
      <a:lt1>
        <a:srgbClr val="FFFFFF"/>
      </a:lt1>
      <a:dk2>
        <a:srgbClr val="282828"/>
      </a:dk2>
      <a:lt2>
        <a:srgbClr val="E6E6E6"/>
      </a:lt2>
      <a:accent1>
        <a:srgbClr val="5780C0"/>
      </a:accent1>
      <a:accent2>
        <a:srgbClr val="2F5EA2"/>
      </a:accent2>
      <a:accent3>
        <a:srgbClr val="26497C"/>
      </a:accent3>
      <a:accent4>
        <a:srgbClr val="CD901B"/>
      </a:accent4>
      <a:accent5>
        <a:srgbClr val="E27514"/>
      </a:accent5>
      <a:accent6>
        <a:srgbClr val="F0A20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8602</Words>
  <Application>Microsoft Office PowerPoint</Application>
  <PresentationFormat>Anpassad</PresentationFormat>
  <Paragraphs>1131</Paragraphs>
  <Slides>59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4" baseType="lpstr">
      <vt:lpstr>ＭＳ Ｐゴシック</vt:lpstr>
      <vt:lpstr>Arial</vt:lpstr>
      <vt:lpstr>Calibri</vt:lpstr>
      <vt:lpstr>Courier New</vt:lpstr>
      <vt:lpstr>GBV</vt:lpstr>
      <vt:lpstr>  Discovering Dewey in Göttingen EDUG Symposium 2016, 16-04-25</vt:lpstr>
      <vt:lpstr>Egg or DDC numbers?</vt:lpstr>
      <vt:lpstr>Content</vt:lpstr>
      <vt:lpstr>  VZG-Projekt Colibri/DDC (1)</vt:lpstr>
      <vt:lpstr>Project Colibri/DDC – subprojects (1)</vt:lpstr>
      <vt:lpstr>Project Colibri/DDC – subprojects (2)</vt:lpstr>
      <vt:lpstr>DDC search system (vc_ds) - components</vt:lpstr>
      <vt:lpstr>DDC search system (vc0_ds1) - architecture</vt:lpstr>
      <vt:lpstr>DDC search system (vc_ds) - architecture</vt:lpstr>
      <vt:lpstr>DDC numbers ? (1)</vt:lpstr>
      <vt:lpstr>DDC numbers (2)</vt:lpstr>
      <vt:lpstr>DDC numbers (3)</vt:lpstr>
      <vt:lpstr>DDC search system (vc_ds) - architecture</vt:lpstr>
      <vt:lpstr>DDC System 23 - MARC21 XML file (1)</vt:lpstr>
      <vt:lpstr>DDC System 23 - MARC21 XML file (2)</vt:lpstr>
      <vt:lpstr>DDC search system (vc_ds) - architecture</vt:lpstr>
      <vt:lpstr>Knowledge Base – fact parts</vt:lpstr>
      <vt:lpstr>Knowledge Base – rule parts - examples</vt:lpstr>
      <vt:lpstr>Knowledge Base – patterns (1) </vt:lpstr>
      <vt:lpstr>Knowledge Base – patterns (2) </vt:lpstr>
      <vt:lpstr>Knowledge Base – patterns (3) </vt:lpstr>
      <vt:lpstr>         Knowledge Base – facts &amp; rules (1)     Object -   Attribute       -   Value                                 (OAV model)</vt:lpstr>
      <vt:lpstr>Knowledge Base – facts &amp; rules (2)</vt:lpstr>
      <vt:lpstr>DDC search system (vc_ds) - architecture</vt:lpstr>
      <vt:lpstr>create knowledge base (vc_ckb) algorithm</vt:lpstr>
      <vt:lpstr>DDC search system (vc_ds) - architecture</vt:lpstr>
      <vt:lpstr>DDC number analyzer (vc_day) algorithm (1)</vt:lpstr>
      <vt:lpstr>DDC number analyzer (vc_day) algorithm (2)</vt:lpstr>
      <vt:lpstr>DDC search system (vc_ds) - architecture</vt:lpstr>
      <vt:lpstr>708.111 (vc_daygram) </vt:lpstr>
      <vt:lpstr>708.111 (vc_KB, vc_daymarc)</vt:lpstr>
      <vt:lpstr>DDC number!</vt:lpstr>
      <vt:lpstr>DDC number!</vt:lpstr>
      <vt:lpstr>DDC number!</vt:lpstr>
      <vt:lpstr>331.890410263362014098133 (Tore Brattli)</vt:lpstr>
      <vt:lpstr>704.03917104436109041074434323</vt:lpstr>
      <vt:lpstr>704.039171094436109041074434323</vt:lpstr>
      <vt:lpstr>Causes of analysis failures </vt:lpstr>
      <vt:lpstr>Incomplete DDC system, e. g. </vt:lpstr>
      <vt:lpstr>Incomplete Knowledge Base (vc_KB) if “ul-e23-added” is not contained in K </vt:lpstr>
      <vt:lpstr>Incomplete implementation (vc_day) </vt:lpstr>
      <vt:lpstr>DDC search system (vc_ds) –  size &amp; complexity</vt:lpstr>
      <vt:lpstr>Result of the automatic analysis of 824,735 unique DDC numbers</vt:lpstr>
      <vt:lpstr>Reaching up to further Colibri tasks</vt:lpstr>
      <vt:lpstr>Appendix</vt:lpstr>
      <vt:lpstr> Revision of the Analysis of  the DDC Number  704.0391710443610904107443433 (instead of the slides 36 &amp; 37)  </vt:lpstr>
      <vt:lpstr>704.03917104436109041074434323 (1)</vt:lpstr>
      <vt:lpstr>704.03917104436109041074434323 (2)</vt:lpstr>
      <vt:lpstr>Knowledge Base – rule parts –examples</vt:lpstr>
      <vt:lpstr>Most frequent rule patterns of the analysis of the 824.735 DDC numbers </vt:lpstr>
      <vt:lpstr>Cardinalities of patterns in the DDC classes (1)</vt:lpstr>
      <vt:lpstr>Cardinalities of patterns in the DDC classes (2)</vt:lpstr>
      <vt:lpstr>DDC search system - (vc_) programs (1)</vt:lpstr>
      <vt:lpstr>DDC search system - (vc_) programs (2)</vt:lpstr>
      <vt:lpstr>DDC search system - (vc_) programs (3)</vt:lpstr>
      <vt:lpstr>DDC search system - (vc_) programs (4)</vt:lpstr>
      <vt:lpstr>DDC search system - (vc_) programs (5)</vt:lpstr>
      <vt:lpstr>DDC search system - (vc_) programs (6)</vt:lpstr>
      <vt:lpstr>References</vt:lpstr>
    </vt:vector>
  </TitlesOfParts>
  <Company>VZG / GBV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Dr.-Ing. Ulrike Reiner</dc:creator>
  <cp:lastModifiedBy>Harriet Aagaard</cp:lastModifiedBy>
  <cp:revision>514</cp:revision>
  <cp:lastPrinted>2016-04-19T15:41:23Z</cp:lastPrinted>
  <dcterms:created xsi:type="dcterms:W3CDTF">2012-05-07T12:02:35Z</dcterms:created>
  <dcterms:modified xsi:type="dcterms:W3CDTF">2016-06-08T12:44:06Z</dcterms:modified>
</cp:coreProperties>
</file>